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1430000" cy="375285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74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E5FD1E-7B90-8E56-31F5-139F1B7768E0}" v="126" dt="2024-03-05T17:27:06.3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8751" y="614183"/>
            <a:ext cx="8572500" cy="1306548"/>
          </a:xfrm>
        </p:spPr>
        <p:txBody>
          <a:bodyPr anchor="b"/>
          <a:lstStyle>
            <a:lvl1pPr algn="ctr">
              <a:defRPr sz="2642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8751" y="1971116"/>
            <a:ext cx="8572500" cy="906069"/>
          </a:xfrm>
        </p:spPr>
        <p:txBody>
          <a:bodyPr/>
          <a:lstStyle>
            <a:lvl1pPr marL="0" indent="0" algn="ctr">
              <a:buNone/>
              <a:defRPr sz="1057"/>
            </a:lvl1pPr>
            <a:lvl2pPr marL="201305" indent="0" algn="ctr">
              <a:buNone/>
              <a:defRPr sz="881"/>
            </a:lvl2pPr>
            <a:lvl3pPr marL="402610" indent="0" algn="ctr">
              <a:buNone/>
              <a:defRPr sz="793"/>
            </a:lvl3pPr>
            <a:lvl4pPr marL="603915" indent="0" algn="ctr">
              <a:buNone/>
              <a:defRPr sz="704"/>
            </a:lvl4pPr>
            <a:lvl5pPr marL="805221" indent="0" algn="ctr">
              <a:buNone/>
              <a:defRPr sz="704"/>
            </a:lvl5pPr>
            <a:lvl6pPr marL="1006526" indent="0" algn="ctr">
              <a:buNone/>
              <a:defRPr sz="704"/>
            </a:lvl6pPr>
            <a:lvl7pPr marL="1207831" indent="0" algn="ctr">
              <a:buNone/>
              <a:defRPr sz="704"/>
            </a:lvl7pPr>
            <a:lvl8pPr marL="1409136" indent="0" algn="ctr">
              <a:buNone/>
              <a:defRPr sz="704"/>
            </a:lvl8pPr>
            <a:lvl9pPr marL="1610441" indent="0" algn="ctr">
              <a:buNone/>
              <a:defRPr sz="704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179595" y="199804"/>
            <a:ext cx="2464594" cy="318036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85813" y="199804"/>
            <a:ext cx="7250906" cy="318036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9860" y="935608"/>
            <a:ext cx="9858375" cy="1561081"/>
          </a:xfrm>
        </p:spPr>
        <p:txBody>
          <a:bodyPr anchor="b"/>
          <a:lstStyle>
            <a:lvl1pPr>
              <a:defRPr sz="2642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79860" y="2511457"/>
            <a:ext cx="9858375" cy="820936"/>
          </a:xfrm>
        </p:spPr>
        <p:txBody>
          <a:bodyPr/>
          <a:lstStyle>
            <a:lvl1pPr marL="0" indent="0">
              <a:buNone/>
              <a:defRPr sz="1057">
                <a:solidFill>
                  <a:schemeClr val="tx1">
                    <a:tint val="82000"/>
                  </a:schemeClr>
                </a:solidFill>
              </a:defRPr>
            </a:lvl1pPr>
            <a:lvl2pPr marL="201305" indent="0">
              <a:buNone/>
              <a:defRPr sz="881">
                <a:solidFill>
                  <a:schemeClr val="tx1">
                    <a:tint val="82000"/>
                  </a:schemeClr>
                </a:solidFill>
              </a:defRPr>
            </a:lvl2pPr>
            <a:lvl3pPr marL="402610" indent="0">
              <a:buNone/>
              <a:defRPr sz="793">
                <a:solidFill>
                  <a:schemeClr val="tx1">
                    <a:tint val="82000"/>
                  </a:schemeClr>
                </a:solidFill>
              </a:defRPr>
            </a:lvl3pPr>
            <a:lvl4pPr marL="603915" indent="0">
              <a:buNone/>
              <a:defRPr sz="704">
                <a:solidFill>
                  <a:schemeClr val="tx1">
                    <a:tint val="82000"/>
                  </a:schemeClr>
                </a:solidFill>
              </a:defRPr>
            </a:lvl4pPr>
            <a:lvl5pPr marL="805221" indent="0">
              <a:buNone/>
              <a:defRPr sz="704">
                <a:solidFill>
                  <a:schemeClr val="tx1">
                    <a:tint val="82000"/>
                  </a:schemeClr>
                </a:solidFill>
              </a:defRPr>
            </a:lvl5pPr>
            <a:lvl6pPr marL="1006526" indent="0">
              <a:buNone/>
              <a:defRPr sz="704">
                <a:solidFill>
                  <a:schemeClr val="tx1">
                    <a:tint val="82000"/>
                  </a:schemeClr>
                </a:solidFill>
              </a:defRPr>
            </a:lvl6pPr>
            <a:lvl7pPr marL="1207831" indent="0">
              <a:buNone/>
              <a:defRPr sz="704">
                <a:solidFill>
                  <a:schemeClr val="tx1">
                    <a:tint val="82000"/>
                  </a:schemeClr>
                </a:solidFill>
              </a:defRPr>
            </a:lvl7pPr>
            <a:lvl8pPr marL="1409136" indent="0">
              <a:buNone/>
              <a:defRPr sz="704">
                <a:solidFill>
                  <a:schemeClr val="tx1">
                    <a:tint val="82000"/>
                  </a:schemeClr>
                </a:solidFill>
              </a:defRPr>
            </a:lvl8pPr>
            <a:lvl9pPr marL="1610441" indent="0">
              <a:buNone/>
              <a:defRPr sz="70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85812" y="999023"/>
            <a:ext cx="4857751" cy="238114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86437" y="999023"/>
            <a:ext cx="4857751" cy="238114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7301" y="199805"/>
            <a:ext cx="9858375" cy="72537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7302" y="919970"/>
            <a:ext cx="4835425" cy="450863"/>
          </a:xfrm>
        </p:spPr>
        <p:txBody>
          <a:bodyPr anchor="b"/>
          <a:lstStyle>
            <a:lvl1pPr marL="0" indent="0">
              <a:buNone/>
              <a:defRPr sz="1057" b="1"/>
            </a:lvl1pPr>
            <a:lvl2pPr marL="201305" indent="0">
              <a:buNone/>
              <a:defRPr sz="881" b="1"/>
            </a:lvl2pPr>
            <a:lvl3pPr marL="402610" indent="0">
              <a:buNone/>
              <a:defRPr sz="793" b="1"/>
            </a:lvl3pPr>
            <a:lvl4pPr marL="603915" indent="0">
              <a:buNone/>
              <a:defRPr sz="704" b="1"/>
            </a:lvl4pPr>
            <a:lvl5pPr marL="805221" indent="0">
              <a:buNone/>
              <a:defRPr sz="704" b="1"/>
            </a:lvl5pPr>
            <a:lvl6pPr marL="1006526" indent="0">
              <a:buNone/>
              <a:defRPr sz="704" b="1"/>
            </a:lvl6pPr>
            <a:lvl7pPr marL="1207831" indent="0">
              <a:buNone/>
              <a:defRPr sz="704" b="1"/>
            </a:lvl7pPr>
            <a:lvl8pPr marL="1409136" indent="0">
              <a:buNone/>
              <a:defRPr sz="704" b="1"/>
            </a:lvl8pPr>
            <a:lvl9pPr marL="1610441" indent="0">
              <a:buNone/>
              <a:defRPr sz="704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787302" y="1370833"/>
            <a:ext cx="4835425" cy="20162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786438" y="919970"/>
            <a:ext cx="4859238" cy="450863"/>
          </a:xfrm>
        </p:spPr>
        <p:txBody>
          <a:bodyPr anchor="b"/>
          <a:lstStyle>
            <a:lvl1pPr marL="0" indent="0">
              <a:buNone/>
              <a:defRPr sz="1057" b="1"/>
            </a:lvl1pPr>
            <a:lvl2pPr marL="201305" indent="0">
              <a:buNone/>
              <a:defRPr sz="881" b="1"/>
            </a:lvl2pPr>
            <a:lvl3pPr marL="402610" indent="0">
              <a:buNone/>
              <a:defRPr sz="793" b="1"/>
            </a:lvl3pPr>
            <a:lvl4pPr marL="603915" indent="0">
              <a:buNone/>
              <a:defRPr sz="704" b="1"/>
            </a:lvl4pPr>
            <a:lvl5pPr marL="805221" indent="0">
              <a:buNone/>
              <a:defRPr sz="704" b="1"/>
            </a:lvl5pPr>
            <a:lvl6pPr marL="1006526" indent="0">
              <a:buNone/>
              <a:defRPr sz="704" b="1"/>
            </a:lvl6pPr>
            <a:lvl7pPr marL="1207831" indent="0">
              <a:buNone/>
              <a:defRPr sz="704" b="1"/>
            </a:lvl7pPr>
            <a:lvl8pPr marL="1409136" indent="0">
              <a:buNone/>
              <a:defRPr sz="704" b="1"/>
            </a:lvl8pPr>
            <a:lvl9pPr marL="1610441" indent="0">
              <a:buNone/>
              <a:defRPr sz="704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786438" y="1370833"/>
            <a:ext cx="4859238" cy="20162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7303" y="250190"/>
            <a:ext cx="3686472" cy="875666"/>
          </a:xfrm>
        </p:spPr>
        <p:txBody>
          <a:bodyPr anchor="b"/>
          <a:lstStyle>
            <a:lvl1pPr>
              <a:defRPr sz="1409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59239" y="540341"/>
            <a:ext cx="5786438" cy="2666956"/>
          </a:xfrm>
        </p:spPr>
        <p:txBody>
          <a:bodyPr/>
          <a:lstStyle>
            <a:lvl1pPr>
              <a:defRPr sz="1409"/>
            </a:lvl1pPr>
            <a:lvl2pPr>
              <a:defRPr sz="1233"/>
            </a:lvl2pPr>
            <a:lvl3pPr>
              <a:defRPr sz="1057"/>
            </a:lvl3pPr>
            <a:lvl4pPr>
              <a:defRPr sz="881"/>
            </a:lvl4pPr>
            <a:lvl5pPr>
              <a:defRPr sz="881"/>
            </a:lvl5pPr>
            <a:lvl6pPr>
              <a:defRPr sz="881"/>
            </a:lvl6pPr>
            <a:lvl7pPr>
              <a:defRPr sz="881"/>
            </a:lvl7pPr>
            <a:lvl8pPr>
              <a:defRPr sz="881"/>
            </a:lvl8pPr>
            <a:lvl9pPr>
              <a:defRPr sz="881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87303" y="1125856"/>
            <a:ext cx="3686472" cy="2085785"/>
          </a:xfrm>
        </p:spPr>
        <p:txBody>
          <a:bodyPr/>
          <a:lstStyle>
            <a:lvl1pPr marL="0" indent="0">
              <a:buNone/>
              <a:defRPr sz="704"/>
            </a:lvl1pPr>
            <a:lvl2pPr marL="201305" indent="0">
              <a:buNone/>
              <a:defRPr sz="616"/>
            </a:lvl2pPr>
            <a:lvl3pPr marL="402610" indent="0">
              <a:buNone/>
              <a:defRPr sz="528"/>
            </a:lvl3pPr>
            <a:lvl4pPr marL="603915" indent="0">
              <a:buNone/>
              <a:defRPr sz="440"/>
            </a:lvl4pPr>
            <a:lvl5pPr marL="805221" indent="0">
              <a:buNone/>
              <a:defRPr sz="440"/>
            </a:lvl5pPr>
            <a:lvl6pPr marL="1006526" indent="0">
              <a:buNone/>
              <a:defRPr sz="440"/>
            </a:lvl6pPr>
            <a:lvl7pPr marL="1207831" indent="0">
              <a:buNone/>
              <a:defRPr sz="440"/>
            </a:lvl7pPr>
            <a:lvl8pPr marL="1409136" indent="0">
              <a:buNone/>
              <a:defRPr sz="440"/>
            </a:lvl8pPr>
            <a:lvl9pPr marL="1610441" indent="0">
              <a:buNone/>
              <a:defRPr sz="44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7303" y="250190"/>
            <a:ext cx="3686472" cy="875666"/>
          </a:xfrm>
        </p:spPr>
        <p:txBody>
          <a:bodyPr anchor="b"/>
          <a:lstStyle>
            <a:lvl1pPr>
              <a:defRPr sz="1409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859239" y="540341"/>
            <a:ext cx="5786438" cy="2666956"/>
          </a:xfrm>
        </p:spPr>
        <p:txBody>
          <a:bodyPr/>
          <a:lstStyle>
            <a:lvl1pPr marL="0" indent="0">
              <a:buNone/>
              <a:defRPr sz="1409"/>
            </a:lvl1pPr>
            <a:lvl2pPr marL="201305" indent="0">
              <a:buNone/>
              <a:defRPr sz="1233"/>
            </a:lvl2pPr>
            <a:lvl3pPr marL="402610" indent="0">
              <a:buNone/>
              <a:defRPr sz="1057"/>
            </a:lvl3pPr>
            <a:lvl4pPr marL="603915" indent="0">
              <a:buNone/>
              <a:defRPr sz="881"/>
            </a:lvl4pPr>
            <a:lvl5pPr marL="805221" indent="0">
              <a:buNone/>
              <a:defRPr sz="881"/>
            </a:lvl5pPr>
            <a:lvl6pPr marL="1006526" indent="0">
              <a:buNone/>
              <a:defRPr sz="881"/>
            </a:lvl6pPr>
            <a:lvl7pPr marL="1207831" indent="0">
              <a:buNone/>
              <a:defRPr sz="881"/>
            </a:lvl7pPr>
            <a:lvl8pPr marL="1409136" indent="0">
              <a:buNone/>
              <a:defRPr sz="881"/>
            </a:lvl8pPr>
            <a:lvl9pPr marL="1610441" indent="0">
              <a:buNone/>
              <a:defRPr sz="881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87303" y="1125856"/>
            <a:ext cx="3686472" cy="2085785"/>
          </a:xfrm>
        </p:spPr>
        <p:txBody>
          <a:bodyPr/>
          <a:lstStyle>
            <a:lvl1pPr marL="0" indent="0">
              <a:buNone/>
              <a:defRPr sz="704"/>
            </a:lvl1pPr>
            <a:lvl2pPr marL="201305" indent="0">
              <a:buNone/>
              <a:defRPr sz="616"/>
            </a:lvl2pPr>
            <a:lvl3pPr marL="402610" indent="0">
              <a:buNone/>
              <a:defRPr sz="528"/>
            </a:lvl3pPr>
            <a:lvl4pPr marL="603915" indent="0">
              <a:buNone/>
              <a:defRPr sz="440"/>
            </a:lvl4pPr>
            <a:lvl5pPr marL="805221" indent="0">
              <a:buNone/>
              <a:defRPr sz="440"/>
            </a:lvl5pPr>
            <a:lvl6pPr marL="1006526" indent="0">
              <a:buNone/>
              <a:defRPr sz="440"/>
            </a:lvl6pPr>
            <a:lvl7pPr marL="1207831" indent="0">
              <a:buNone/>
              <a:defRPr sz="440"/>
            </a:lvl7pPr>
            <a:lvl8pPr marL="1409136" indent="0">
              <a:buNone/>
              <a:defRPr sz="440"/>
            </a:lvl8pPr>
            <a:lvl9pPr marL="1610441" indent="0">
              <a:buNone/>
              <a:defRPr sz="44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785813" y="199805"/>
            <a:ext cx="9858375" cy="7253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5813" y="999023"/>
            <a:ext cx="9858375" cy="2381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785812" y="3478336"/>
            <a:ext cx="2571751" cy="1998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786188" y="3478336"/>
            <a:ext cx="3857625" cy="1998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072438" y="3478336"/>
            <a:ext cx="2571751" cy="1998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961E4BD5-999B-8B5D-8058-7325C1677F31}"/>
              </a:ext>
            </a:extLst>
          </p:cNvPr>
          <p:cNvSpPr/>
          <p:nvPr/>
        </p:nvSpPr>
        <p:spPr>
          <a:xfrm>
            <a:off x="0" y="10793"/>
            <a:ext cx="11451586" cy="374524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88E39F4-074B-8CCD-E770-22E948BC9E75}"/>
              </a:ext>
            </a:extLst>
          </p:cNvPr>
          <p:cNvSpPr txBox="1"/>
          <p:nvPr/>
        </p:nvSpPr>
        <p:spPr>
          <a:xfrm>
            <a:off x="1006131" y="2125636"/>
            <a:ext cx="544488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4162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8324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62485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16647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70809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24971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9132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33294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000" b="1">
                <a:solidFill>
                  <a:schemeClr val="bg1"/>
                </a:solidFill>
              </a:rPr>
              <a:t>MESTRADO  DOUTORADO  PÓS-DOUTORADO</a:t>
            </a:r>
            <a:endParaRPr lang="pt-BR" sz="2000">
              <a:solidFill>
                <a:schemeClr val="bg1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35D0922-E471-6464-614D-FDA001AAE0D7}"/>
              </a:ext>
            </a:extLst>
          </p:cNvPr>
          <p:cNvSpPr txBox="1"/>
          <p:nvPr/>
        </p:nvSpPr>
        <p:spPr>
          <a:xfrm>
            <a:off x="7676688" y="1036284"/>
            <a:ext cx="358489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4162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8324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62485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16647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70809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24971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9132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33294" algn="l" defTabSz="1308324" rtl="0" eaLnBrk="1" latinLnBrk="0" hangingPunct="1">
              <a:defRPr sz="2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err="1">
                <a:solidFill>
                  <a:schemeClr val="bg1"/>
                </a:solidFill>
                <a:latin typeface="Aptos"/>
                <a:ea typeface="Verdana"/>
              </a:rPr>
              <a:t>Lorem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 ipsum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dolor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sit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amet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consectetur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adipiscing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elit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.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Sed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eleifend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 tempus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tempus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.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Integer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 in erat id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arcu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ultrices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800" err="1">
                <a:solidFill>
                  <a:schemeClr val="bg1"/>
                </a:solidFill>
                <a:ea typeface="+mn-lt"/>
                <a:cs typeface="+mn-lt"/>
              </a:rPr>
              <a:t>tristique</a:t>
            </a:r>
            <a:r>
              <a:rPr lang="pt-BR" sz="1800">
                <a:solidFill>
                  <a:schemeClr val="bg1"/>
                </a:solidFill>
                <a:ea typeface="+mn-lt"/>
                <a:cs typeface="+mn-lt"/>
              </a:rPr>
              <a:t>.</a:t>
            </a:r>
            <a:endParaRPr lang="pt-BR" sz="1800">
              <a:solidFill>
                <a:schemeClr val="bg1"/>
              </a:solidFill>
              <a:ea typeface="Verdana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93639639-1EE5-9C11-FC52-F8E061543233}"/>
              </a:ext>
            </a:extLst>
          </p:cNvPr>
          <p:cNvSpPr/>
          <p:nvPr/>
        </p:nvSpPr>
        <p:spPr>
          <a:xfrm>
            <a:off x="0" y="3375907"/>
            <a:ext cx="11429999" cy="2504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 descr="Ícone&#10;&#10;Descrição gerada automaticamente">
            <a:extLst>
              <a:ext uri="{FF2B5EF4-FFF2-40B4-BE49-F238E27FC236}">
                <a16:creationId xmlns:a16="http://schemas.microsoft.com/office/drawing/2014/main" id="{05662637-BB72-E985-80EE-18B28B7467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6406" y="392489"/>
            <a:ext cx="1308893" cy="1286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6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8D7CD7-5F0D-D6A1-71B3-9F3DA4B7A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Instruções: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495C5D-D4F1-87D6-74BC-577155096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t-BR" sz="1600">
                <a:ea typeface="+mn-lt"/>
                <a:cs typeface="+mn-lt"/>
              </a:rPr>
              <a:t>Este é um modelo de slide do Power Point com o tamanho de 1200 x 400px para referência na edição das imagens que podem ser utilizadas como banner nos sites da PRPPG e </a:t>
            </a:r>
            <a:r>
              <a:rPr lang="pt-BR" sz="1600" err="1">
                <a:ea typeface="+mn-lt"/>
                <a:cs typeface="+mn-lt"/>
              </a:rPr>
              <a:t>PPGs</a:t>
            </a:r>
            <a:r>
              <a:rPr lang="pt-BR" sz="1600">
                <a:ea typeface="+mn-lt"/>
                <a:cs typeface="+mn-lt"/>
              </a:rPr>
              <a:t> em Posts na categoria </a:t>
            </a:r>
            <a:r>
              <a:rPr lang="pt-BR" sz="1600" err="1">
                <a:ea typeface="+mn-lt"/>
                <a:cs typeface="+mn-lt"/>
              </a:rPr>
              <a:t>Slider</a:t>
            </a:r>
            <a:r>
              <a:rPr lang="pt-BR" sz="1600">
                <a:ea typeface="+mn-lt"/>
                <a:cs typeface="+mn-lt"/>
              </a:rPr>
              <a:t>.</a:t>
            </a:r>
            <a:endParaRPr lang="pt-BR" sz="1600"/>
          </a:p>
          <a:p>
            <a:pPr marL="0" indent="0">
              <a:buNone/>
            </a:pPr>
            <a:r>
              <a:rPr lang="pt-BR" sz="1600">
                <a:ea typeface="+mn-lt"/>
                <a:cs typeface="+mn-lt"/>
              </a:rPr>
              <a:t>Usando o Office 365 online que temos no pacote da universidade, depois de desenhar o slide basta ir em </a:t>
            </a:r>
            <a:r>
              <a:rPr lang="pt-BR" sz="1600" b="1">
                <a:ea typeface="+mn-lt"/>
                <a:cs typeface="+mn-lt"/>
              </a:rPr>
              <a:t>Arquivo </a:t>
            </a:r>
            <a:r>
              <a:rPr lang="pt-BR" sz="1600">
                <a:ea typeface="+mn-lt"/>
                <a:cs typeface="+mn-lt"/>
              </a:rPr>
              <a:t>&gt; </a:t>
            </a:r>
            <a:r>
              <a:rPr lang="pt-BR" sz="1600" b="1">
                <a:ea typeface="+mn-lt"/>
                <a:cs typeface="+mn-lt"/>
              </a:rPr>
              <a:t>Salvar Como</a:t>
            </a:r>
            <a:r>
              <a:rPr lang="pt-BR" sz="1600">
                <a:ea typeface="+mn-lt"/>
                <a:cs typeface="+mn-lt"/>
              </a:rPr>
              <a:t>&gt; </a:t>
            </a:r>
            <a:r>
              <a:rPr lang="pt-BR" sz="1600" b="1">
                <a:ea typeface="+mn-lt"/>
                <a:cs typeface="+mn-lt"/>
              </a:rPr>
              <a:t>Baixar como Imagens</a:t>
            </a:r>
            <a:r>
              <a:rPr lang="pt-BR" sz="1600">
                <a:ea typeface="+mn-lt"/>
                <a:cs typeface="+mn-lt"/>
              </a:rPr>
              <a:t>. </a:t>
            </a:r>
            <a:endParaRPr lang="pt-BR" sz="1600"/>
          </a:p>
          <a:p>
            <a:pPr marL="0" indent="0">
              <a:buNone/>
            </a:pPr>
            <a:r>
              <a:rPr lang="pt-BR" sz="1600">
                <a:ea typeface="+mn-lt"/>
                <a:cs typeface="+mn-lt"/>
              </a:rPr>
              <a:t>É gerado um arquivo compactado e, depois de extraí-lo, é só </a:t>
            </a:r>
            <a:r>
              <a:rPr lang="pt-BR" sz="1600" b="1">
                <a:ea typeface="+mn-lt"/>
                <a:cs typeface="+mn-lt"/>
              </a:rPr>
              <a:t>fazer o upload da imagem para a biblioteca do </a:t>
            </a:r>
            <a:r>
              <a:rPr lang="pt-BR" sz="1600" b="1" err="1">
                <a:ea typeface="+mn-lt"/>
                <a:cs typeface="+mn-lt"/>
              </a:rPr>
              <a:t>WordPress</a:t>
            </a:r>
            <a:r>
              <a:rPr lang="pt-BR" sz="1600">
                <a:ea typeface="+mn-lt"/>
                <a:cs typeface="+mn-lt"/>
              </a:rPr>
              <a:t> (pode ser </a:t>
            </a:r>
            <a:r>
              <a:rPr lang="pt-BR" sz="1600" b="1">
                <a:ea typeface="+mn-lt"/>
                <a:cs typeface="+mn-lt"/>
              </a:rPr>
              <a:t>na hora de criar o Post</a:t>
            </a:r>
            <a:r>
              <a:rPr lang="pt-BR" sz="1600">
                <a:ea typeface="+mn-lt"/>
                <a:cs typeface="+mn-lt"/>
              </a:rPr>
              <a:t>, lembrando que a </a:t>
            </a:r>
            <a:r>
              <a:rPr lang="pt-BR" sz="1600" b="1">
                <a:ea typeface="+mn-lt"/>
                <a:cs typeface="+mn-lt"/>
              </a:rPr>
              <a:t>categoria é </a:t>
            </a:r>
            <a:r>
              <a:rPr lang="pt-BR" sz="1600" b="1" err="1">
                <a:ea typeface="+mn-lt"/>
                <a:cs typeface="+mn-lt"/>
              </a:rPr>
              <a:t>Slider</a:t>
            </a:r>
            <a:r>
              <a:rPr lang="pt-BR" sz="1600">
                <a:ea typeface="+mn-lt"/>
                <a:cs typeface="+mn-lt"/>
              </a:rPr>
              <a:t> e precisa colocar a imagem no </a:t>
            </a:r>
            <a:r>
              <a:rPr lang="pt-BR" sz="1600" b="1">
                <a:ea typeface="+mn-lt"/>
                <a:cs typeface="+mn-lt"/>
              </a:rPr>
              <a:t>campo Imagem Destacada</a:t>
            </a:r>
            <a:r>
              <a:rPr lang="pt-BR" sz="1600">
                <a:ea typeface="+mn-lt"/>
                <a:cs typeface="+mn-lt"/>
              </a:rPr>
              <a:t>.</a:t>
            </a:r>
            <a:endParaRPr lang="pt-BR" sz="1600"/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7235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Personalizar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Instruções: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revision>2</cp:revision>
  <dcterms:created xsi:type="dcterms:W3CDTF">2024-02-19T16:44:10Z</dcterms:created>
  <dcterms:modified xsi:type="dcterms:W3CDTF">2024-03-05T17:53:29Z</dcterms:modified>
</cp:coreProperties>
</file>