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58" r:id="rId3"/>
    <p:sldId id="259" r:id="rId4"/>
    <p:sldId id="257" r:id="rId5"/>
    <p:sldId id="269" r:id="rId6"/>
    <p:sldId id="275" r:id="rId7"/>
    <p:sldId id="270" r:id="rId8"/>
    <p:sldId id="271" r:id="rId9"/>
    <p:sldId id="274" r:id="rId10"/>
    <p:sldId id="276" r:id="rId11"/>
    <p:sldId id="277" r:id="rId12"/>
    <p:sldId id="278" r:id="rId13"/>
    <p:sldId id="279" r:id="rId14"/>
    <p:sldId id="273" r:id="rId15"/>
    <p:sldId id="280" r:id="rId16"/>
    <p:sldId id="281" r:id="rId17"/>
    <p:sldId id="283" r:id="rId18"/>
    <p:sldId id="282" r:id="rId19"/>
    <p:sldId id="272" r:id="rId20"/>
    <p:sldId id="284" r:id="rId21"/>
    <p:sldId id="285" r:id="rId22"/>
    <p:sldId id="286" r:id="rId23"/>
    <p:sldId id="287" r:id="rId24"/>
    <p:sldId id="288" r:id="rId25"/>
    <p:sldId id="265" r:id="rId26"/>
    <p:sldId id="266" r:id="rId27"/>
    <p:sldId id="26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/>
    <p:restoredTop sz="96349"/>
  </p:normalViewPr>
  <p:slideViewPr>
    <p:cSldViewPr snapToGrid="0" snapToObjects="1">
      <p:cViewPr>
        <p:scale>
          <a:sx n="100" d="100"/>
          <a:sy n="100" d="100"/>
        </p:scale>
        <p:origin x="10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415F4-EB59-4E46-AC0A-62E2BC45E940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A3A47300-8227-944E-97E9-94B70CA4FE11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AC</a:t>
          </a:r>
        </a:p>
      </dgm:t>
    </dgm:pt>
    <dgm:pt modelId="{091CF399-F1C0-D344-8DB1-90DE5E497F7E}" type="parTrans" cxnId="{5207B77B-DC1F-7548-AA08-5CC0B4C1BD82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5A191204-066B-7445-9639-16F1B8F5192A}" type="sibTrans" cxnId="{5207B77B-DC1F-7548-AA08-5CC0B4C1BD82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FA0168B7-BDEC-A842-96BD-0363C7825A2B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LP</a:t>
          </a:r>
        </a:p>
      </dgm:t>
    </dgm:pt>
    <dgm:pt modelId="{DE735353-DB08-3940-A416-8C8BBC68BB4D}" type="parTrans" cxnId="{6C8D6146-AC3B-7145-B4B1-3CED46B7DA7F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3FA6B862-03BE-E04F-B4B7-7BB6255A562D}" type="sibTrans" cxnId="{6C8D6146-AC3B-7145-B4B1-3CED46B7DA7F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A372E3B0-1FD5-B64D-AF58-1E608F54B30D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PP</a:t>
          </a:r>
        </a:p>
      </dgm:t>
    </dgm:pt>
    <dgm:pt modelId="{038BA949-AD92-CA49-B269-9503B9E8B81C}" type="parTrans" cxnId="{92F411E0-206A-B44F-82CA-C9CAFEF04BD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16C4DCD5-62A2-684F-AD5F-543111327621}" type="sibTrans" cxnId="{92F411E0-206A-B44F-82CA-C9CAFEF04BD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E9EDE18D-7521-A146-B0CE-1DC2C9A03E44}" type="pres">
      <dgm:prSet presAssocID="{F75415F4-EB59-4E46-AC0A-62E2BC45E940}" presName="Name0" presStyleCnt="0">
        <dgm:presLayoutVars>
          <dgm:dir/>
          <dgm:animLvl val="lvl"/>
          <dgm:resizeHandles val="exact"/>
        </dgm:presLayoutVars>
      </dgm:prSet>
      <dgm:spPr/>
    </dgm:pt>
    <dgm:pt modelId="{9D8C54B7-32DC-CE47-87F3-092429E2749E}" type="pres">
      <dgm:prSet presAssocID="{A3A47300-8227-944E-97E9-94B70CA4FE11}" presName="Name8" presStyleCnt="0"/>
      <dgm:spPr/>
    </dgm:pt>
    <dgm:pt modelId="{9F33E00E-3180-354D-9222-9384B9610788}" type="pres">
      <dgm:prSet presAssocID="{A3A47300-8227-944E-97E9-94B70CA4FE11}" presName="level" presStyleLbl="node1" presStyleIdx="0" presStyleCnt="3">
        <dgm:presLayoutVars>
          <dgm:chMax val="1"/>
          <dgm:bulletEnabled val="1"/>
        </dgm:presLayoutVars>
      </dgm:prSet>
      <dgm:spPr/>
    </dgm:pt>
    <dgm:pt modelId="{39E5C30B-4F75-E442-8D8A-F862CCE4434E}" type="pres">
      <dgm:prSet presAssocID="{A3A47300-8227-944E-97E9-94B70CA4FE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D746A5-6608-C94B-9218-A531FF9E8BD0}" type="pres">
      <dgm:prSet presAssocID="{FA0168B7-BDEC-A842-96BD-0363C7825A2B}" presName="Name8" presStyleCnt="0"/>
      <dgm:spPr/>
    </dgm:pt>
    <dgm:pt modelId="{84613F3E-5DDA-9044-89C7-3CF39ACFA94D}" type="pres">
      <dgm:prSet presAssocID="{FA0168B7-BDEC-A842-96BD-0363C7825A2B}" presName="level" presStyleLbl="node1" presStyleIdx="1" presStyleCnt="3">
        <dgm:presLayoutVars>
          <dgm:chMax val="1"/>
          <dgm:bulletEnabled val="1"/>
        </dgm:presLayoutVars>
      </dgm:prSet>
      <dgm:spPr/>
    </dgm:pt>
    <dgm:pt modelId="{71F0B98B-5857-984A-B222-99ECA3206265}" type="pres">
      <dgm:prSet presAssocID="{FA0168B7-BDEC-A842-96BD-0363C7825A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CFDF4D-FE13-5B4D-AA78-746F1809D425}" type="pres">
      <dgm:prSet presAssocID="{A372E3B0-1FD5-B64D-AF58-1E608F54B30D}" presName="Name8" presStyleCnt="0"/>
      <dgm:spPr/>
    </dgm:pt>
    <dgm:pt modelId="{9137B359-3305-5F41-B004-8A537AA79EE3}" type="pres">
      <dgm:prSet presAssocID="{A372E3B0-1FD5-B64D-AF58-1E608F54B30D}" presName="level" presStyleLbl="node1" presStyleIdx="2" presStyleCnt="3" custLinFactNeighborY="-4580">
        <dgm:presLayoutVars>
          <dgm:chMax val="1"/>
          <dgm:bulletEnabled val="1"/>
        </dgm:presLayoutVars>
      </dgm:prSet>
      <dgm:spPr/>
    </dgm:pt>
    <dgm:pt modelId="{A8E8C082-61E6-EC4F-8CC7-FC2DCBE746DC}" type="pres">
      <dgm:prSet presAssocID="{A372E3B0-1FD5-B64D-AF58-1E608F54B30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14CBE00-2303-B64B-A103-987F626DC35C}" type="presOf" srcId="{FA0168B7-BDEC-A842-96BD-0363C7825A2B}" destId="{71F0B98B-5857-984A-B222-99ECA3206265}" srcOrd="1" destOrd="0" presId="urn:microsoft.com/office/officeart/2005/8/layout/pyramid3"/>
    <dgm:cxn modelId="{7C02F018-1F3C-7240-9BEB-5E0FC00F4F13}" type="presOf" srcId="{FA0168B7-BDEC-A842-96BD-0363C7825A2B}" destId="{84613F3E-5DDA-9044-89C7-3CF39ACFA94D}" srcOrd="0" destOrd="0" presId="urn:microsoft.com/office/officeart/2005/8/layout/pyramid3"/>
    <dgm:cxn modelId="{EFD6FB19-0C30-5E46-A516-16E19BBFF856}" type="presOf" srcId="{A372E3B0-1FD5-B64D-AF58-1E608F54B30D}" destId="{9137B359-3305-5F41-B004-8A537AA79EE3}" srcOrd="0" destOrd="0" presId="urn:microsoft.com/office/officeart/2005/8/layout/pyramid3"/>
    <dgm:cxn modelId="{994D8F22-045B-3C4B-9A70-21FDAFA45BD1}" type="presOf" srcId="{A372E3B0-1FD5-B64D-AF58-1E608F54B30D}" destId="{A8E8C082-61E6-EC4F-8CC7-FC2DCBE746DC}" srcOrd="1" destOrd="0" presId="urn:microsoft.com/office/officeart/2005/8/layout/pyramid3"/>
    <dgm:cxn modelId="{6C8D6146-AC3B-7145-B4B1-3CED46B7DA7F}" srcId="{F75415F4-EB59-4E46-AC0A-62E2BC45E940}" destId="{FA0168B7-BDEC-A842-96BD-0363C7825A2B}" srcOrd="1" destOrd="0" parTransId="{DE735353-DB08-3940-A416-8C8BBC68BB4D}" sibTransId="{3FA6B862-03BE-E04F-B4B7-7BB6255A562D}"/>
    <dgm:cxn modelId="{01975C76-7CC5-414E-BB9C-68B088F29342}" type="presOf" srcId="{F75415F4-EB59-4E46-AC0A-62E2BC45E940}" destId="{E9EDE18D-7521-A146-B0CE-1DC2C9A03E44}" srcOrd="0" destOrd="0" presId="urn:microsoft.com/office/officeart/2005/8/layout/pyramid3"/>
    <dgm:cxn modelId="{5207B77B-DC1F-7548-AA08-5CC0B4C1BD82}" srcId="{F75415F4-EB59-4E46-AC0A-62E2BC45E940}" destId="{A3A47300-8227-944E-97E9-94B70CA4FE11}" srcOrd="0" destOrd="0" parTransId="{091CF399-F1C0-D344-8DB1-90DE5E497F7E}" sibTransId="{5A191204-066B-7445-9639-16F1B8F5192A}"/>
    <dgm:cxn modelId="{805F6596-C773-1047-9740-653ABF985EA3}" type="presOf" srcId="{A3A47300-8227-944E-97E9-94B70CA4FE11}" destId="{9F33E00E-3180-354D-9222-9384B9610788}" srcOrd="0" destOrd="0" presId="urn:microsoft.com/office/officeart/2005/8/layout/pyramid3"/>
    <dgm:cxn modelId="{758984B1-1F26-2947-A368-F2D78458C490}" type="presOf" srcId="{A3A47300-8227-944E-97E9-94B70CA4FE11}" destId="{39E5C30B-4F75-E442-8D8A-F862CCE4434E}" srcOrd="1" destOrd="0" presId="urn:microsoft.com/office/officeart/2005/8/layout/pyramid3"/>
    <dgm:cxn modelId="{92F411E0-206A-B44F-82CA-C9CAFEF04BD6}" srcId="{F75415F4-EB59-4E46-AC0A-62E2BC45E940}" destId="{A372E3B0-1FD5-B64D-AF58-1E608F54B30D}" srcOrd="2" destOrd="0" parTransId="{038BA949-AD92-CA49-B269-9503B9E8B81C}" sibTransId="{16C4DCD5-62A2-684F-AD5F-543111327621}"/>
    <dgm:cxn modelId="{A85E25CE-426B-1C40-87AB-1F6CC1C17E31}" type="presParOf" srcId="{E9EDE18D-7521-A146-B0CE-1DC2C9A03E44}" destId="{9D8C54B7-32DC-CE47-87F3-092429E2749E}" srcOrd="0" destOrd="0" presId="urn:microsoft.com/office/officeart/2005/8/layout/pyramid3"/>
    <dgm:cxn modelId="{E721CCCF-3BF3-7D4E-BE2E-47016785AF77}" type="presParOf" srcId="{9D8C54B7-32DC-CE47-87F3-092429E2749E}" destId="{9F33E00E-3180-354D-9222-9384B9610788}" srcOrd="0" destOrd="0" presId="urn:microsoft.com/office/officeart/2005/8/layout/pyramid3"/>
    <dgm:cxn modelId="{89A64618-9D0E-A243-91B4-E8D1EBB77D8A}" type="presParOf" srcId="{9D8C54B7-32DC-CE47-87F3-092429E2749E}" destId="{39E5C30B-4F75-E442-8D8A-F862CCE4434E}" srcOrd="1" destOrd="0" presId="urn:microsoft.com/office/officeart/2005/8/layout/pyramid3"/>
    <dgm:cxn modelId="{03F1350D-16B6-5345-8B98-A5C9E7BBBA4A}" type="presParOf" srcId="{E9EDE18D-7521-A146-B0CE-1DC2C9A03E44}" destId="{D8D746A5-6608-C94B-9218-A531FF9E8BD0}" srcOrd="1" destOrd="0" presId="urn:microsoft.com/office/officeart/2005/8/layout/pyramid3"/>
    <dgm:cxn modelId="{D70A0260-D36B-EC4C-86D7-5F81E01CA054}" type="presParOf" srcId="{D8D746A5-6608-C94B-9218-A531FF9E8BD0}" destId="{84613F3E-5DDA-9044-89C7-3CF39ACFA94D}" srcOrd="0" destOrd="0" presId="urn:microsoft.com/office/officeart/2005/8/layout/pyramid3"/>
    <dgm:cxn modelId="{32BCA01A-EFEE-3F4A-AF00-55FD44CA0870}" type="presParOf" srcId="{D8D746A5-6608-C94B-9218-A531FF9E8BD0}" destId="{71F0B98B-5857-984A-B222-99ECA3206265}" srcOrd="1" destOrd="0" presId="urn:microsoft.com/office/officeart/2005/8/layout/pyramid3"/>
    <dgm:cxn modelId="{C463A0AF-A0D7-3247-8ED5-92F2410C5E20}" type="presParOf" srcId="{E9EDE18D-7521-A146-B0CE-1DC2C9A03E44}" destId="{98CFDF4D-FE13-5B4D-AA78-746F1809D425}" srcOrd="2" destOrd="0" presId="urn:microsoft.com/office/officeart/2005/8/layout/pyramid3"/>
    <dgm:cxn modelId="{3A13ED57-686B-B34B-900D-C768C6ECE788}" type="presParOf" srcId="{98CFDF4D-FE13-5B4D-AA78-746F1809D425}" destId="{9137B359-3305-5F41-B004-8A537AA79EE3}" srcOrd="0" destOrd="0" presId="urn:microsoft.com/office/officeart/2005/8/layout/pyramid3"/>
    <dgm:cxn modelId="{3AD73C50-B757-8447-BE71-E590AD5CD1B3}" type="presParOf" srcId="{98CFDF4D-FE13-5B4D-AA78-746F1809D425}" destId="{A8E8C082-61E6-EC4F-8CC7-FC2DCBE746D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10C0C-1C41-2546-A3FF-9219FBBF8329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E8D0F-A573-DD4B-B224-590A9A4EF30E}">
      <dgm:prSet phldrT="[Text]"/>
      <dgm:spPr/>
      <dgm:t>
        <a:bodyPr/>
        <a:lstStyle/>
        <a:p>
          <a:r>
            <a:rPr lang="en-US" dirty="0"/>
            <a:t>AC</a:t>
          </a:r>
        </a:p>
      </dgm:t>
    </dgm:pt>
    <dgm:pt modelId="{5E83E201-510F-CD44-AFF7-133FB11FC3E4}" type="parTrans" cxnId="{596E622A-D53E-8144-8E2C-D3F7398292B1}">
      <dgm:prSet/>
      <dgm:spPr/>
      <dgm:t>
        <a:bodyPr/>
        <a:lstStyle/>
        <a:p>
          <a:endParaRPr lang="en-US"/>
        </a:p>
      </dgm:t>
    </dgm:pt>
    <dgm:pt modelId="{8405679D-4636-C946-AB73-29CAE08A1DBF}" type="sibTrans" cxnId="{596E622A-D53E-8144-8E2C-D3F7398292B1}">
      <dgm:prSet/>
      <dgm:spPr/>
      <dgm:t>
        <a:bodyPr/>
        <a:lstStyle/>
        <a:p>
          <a:endParaRPr lang="en-US"/>
        </a:p>
      </dgm:t>
    </dgm:pt>
    <dgm:pt modelId="{F8CDCDD9-33EF-134E-9C4A-BA21E82EE954}">
      <dgm:prSet phldrT="[Text]"/>
      <dgm:spPr/>
      <dgm:t>
        <a:bodyPr/>
        <a:lstStyle/>
        <a:p>
          <a:r>
            <a:rPr lang="en-US" dirty="0"/>
            <a:t>LP</a:t>
          </a:r>
          <a:r>
            <a:rPr lang="en-US" baseline="-25000" dirty="0"/>
            <a:t>1</a:t>
          </a:r>
        </a:p>
      </dgm:t>
    </dgm:pt>
    <dgm:pt modelId="{FF761E46-404D-B44D-8793-4E2E34412331}" type="parTrans" cxnId="{025D4F7F-7974-5040-879E-97EBE849964E}">
      <dgm:prSet/>
      <dgm:spPr/>
      <dgm:t>
        <a:bodyPr/>
        <a:lstStyle/>
        <a:p>
          <a:endParaRPr lang="en-US"/>
        </a:p>
      </dgm:t>
    </dgm:pt>
    <dgm:pt modelId="{C7E646FC-09C6-CC47-AACA-97FCB9A315EC}" type="sibTrans" cxnId="{025D4F7F-7974-5040-879E-97EBE849964E}">
      <dgm:prSet/>
      <dgm:spPr/>
      <dgm:t>
        <a:bodyPr/>
        <a:lstStyle/>
        <a:p>
          <a:endParaRPr lang="en-US"/>
        </a:p>
      </dgm:t>
    </dgm:pt>
    <dgm:pt modelId="{95A49DA0-8EA9-5746-8EAA-280D3760D027}">
      <dgm:prSet phldrT="[Text]"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1</a:t>
          </a:r>
        </a:p>
      </dgm:t>
    </dgm:pt>
    <dgm:pt modelId="{08A7D614-2210-2844-81B2-476F5ED764AD}" type="parTrans" cxnId="{53AD277C-231F-2E44-BB4A-26113DB1FCC8}">
      <dgm:prSet/>
      <dgm:spPr/>
      <dgm:t>
        <a:bodyPr/>
        <a:lstStyle/>
        <a:p>
          <a:endParaRPr lang="en-US"/>
        </a:p>
      </dgm:t>
    </dgm:pt>
    <dgm:pt modelId="{B60939C9-BEAB-2548-887E-B0194E49D9F1}" type="sibTrans" cxnId="{53AD277C-231F-2E44-BB4A-26113DB1FCC8}">
      <dgm:prSet/>
      <dgm:spPr/>
      <dgm:t>
        <a:bodyPr/>
        <a:lstStyle/>
        <a:p>
          <a:endParaRPr lang="en-US"/>
        </a:p>
      </dgm:t>
    </dgm:pt>
    <dgm:pt modelId="{F35BF996-8F15-5D47-89D7-5617F5CB1401}">
      <dgm:prSet phldrT="[Text]"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2</a:t>
          </a:r>
        </a:p>
      </dgm:t>
    </dgm:pt>
    <dgm:pt modelId="{19C326AE-F652-3849-866B-B187DED501F4}" type="parTrans" cxnId="{52530E2E-1E1B-484E-B8C1-CA52CA374874}">
      <dgm:prSet/>
      <dgm:spPr/>
      <dgm:t>
        <a:bodyPr/>
        <a:lstStyle/>
        <a:p>
          <a:endParaRPr lang="en-US"/>
        </a:p>
      </dgm:t>
    </dgm:pt>
    <dgm:pt modelId="{BCA14CA6-7744-3741-8143-2A47E9391952}" type="sibTrans" cxnId="{52530E2E-1E1B-484E-B8C1-CA52CA374874}">
      <dgm:prSet/>
      <dgm:spPr/>
      <dgm:t>
        <a:bodyPr/>
        <a:lstStyle/>
        <a:p>
          <a:endParaRPr lang="en-US"/>
        </a:p>
      </dgm:t>
    </dgm:pt>
    <dgm:pt modelId="{8E0CFB9C-DFDA-744D-AC88-CAD90C274E2D}">
      <dgm:prSet phldrT="[Text]"/>
      <dgm:spPr/>
      <dgm:t>
        <a:bodyPr/>
        <a:lstStyle/>
        <a:p>
          <a:r>
            <a:rPr lang="en-US" dirty="0"/>
            <a:t>LP</a:t>
          </a:r>
          <a:r>
            <a:rPr lang="en-US" baseline="-25000" dirty="0"/>
            <a:t>2</a:t>
          </a:r>
        </a:p>
      </dgm:t>
    </dgm:pt>
    <dgm:pt modelId="{BBDBDB6A-DBCD-134D-B7FF-F3182665A040}" type="parTrans" cxnId="{88F45F63-92E1-384E-95D5-956B6597392D}">
      <dgm:prSet/>
      <dgm:spPr/>
      <dgm:t>
        <a:bodyPr/>
        <a:lstStyle/>
        <a:p>
          <a:endParaRPr lang="en-US"/>
        </a:p>
      </dgm:t>
    </dgm:pt>
    <dgm:pt modelId="{CF463CF8-3D42-B448-B668-6D0B7DED84AD}" type="sibTrans" cxnId="{88F45F63-92E1-384E-95D5-956B6597392D}">
      <dgm:prSet/>
      <dgm:spPr/>
      <dgm:t>
        <a:bodyPr/>
        <a:lstStyle/>
        <a:p>
          <a:endParaRPr lang="en-US"/>
        </a:p>
      </dgm:t>
    </dgm:pt>
    <dgm:pt modelId="{043F5CE6-3E81-924F-99C7-999911446D00}">
      <dgm:prSet phldrT="[Text]"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3</a:t>
          </a:r>
        </a:p>
      </dgm:t>
    </dgm:pt>
    <dgm:pt modelId="{0F92C63E-96B7-4948-A92F-A6D7553FE695}" type="parTrans" cxnId="{A641F992-EF83-C24B-A047-44451E06CE4F}">
      <dgm:prSet/>
      <dgm:spPr/>
      <dgm:t>
        <a:bodyPr/>
        <a:lstStyle/>
        <a:p>
          <a:endParaRPr lang="en-US"/>
        </a:p>
      </dgm:t>
    </dgm:pt>
    <dgm:pt modelId="{A5C95D71-B45B-4E40-A698-5A7679410809}" type="sibTrans" cxnId="{A641F992-EF83-C24B-A047-44451E06CE4F}">
      <dgm:prSet/>
      <dgm:spPr/>
      <dgm:t>
        <a:bodyPr/>
        <a:lstStyle/>
        <a:p>
          <a:endParaRPr lang="en-US"/>
        </a:p>
      </dgm:t>
    </dgm:pt>
    <dgm:pt modelId="{4A65B457-24DA-2D4A-8752-7DDC39FBAF46}">
      <dgm:prSet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4</a:t>
          </a:r>
        </a:p>
      </dgm:t>
    </dgm:pt>
    <dgm:pt modelId="{F0239944-50BD-A34D-BE1D-F81ECEE00936}" type="parTrans" cxnId="{7BD54C53-7F9F-9F45-97EE-ACFA1F2C787F}">
      <dgm:prSet/>
      <dgm:spPr/>
      <dgm:t>
        <a:bodyPr/>
        <a:lstStyle/>
        <a:p>
          <a:endParaRPr lang="en-US"/>
        </a:p>
      </dgm:t>
    </dgm:pt>
    <dgm:pt modelId="{910655E0-D460-4A48-BFE3-775892C9C514}" type="sibTrans" cxnId="{7BD54C53-7F9F-9F45-97EE-ACFA1F2C787F}">
      <dgm:prSet/>
      <dgm:spPr/>
      <dgm:t>
        <a:bodyPr/>
        <a:lstStyle/>
        <a:p>
          <a:endParaRPr lang="en-US"/>
        </a:p>
      </dgm:t>
    </dgm:pt>
    <dgm:pt modelId="{BDD9F8C1-48A1-5F4E-BF48-18FDCD21EB6B}" type="pres">
      <dgm:prSet presAssocID="{82210C0C-1C41-2546-A3FF-9219FBBF83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5B7786-6D1E-7B41-B19D-63D348BCF82F}" type="pres">
      <dgm:prSet presAssocID="{D61E8D0F-A573-DD4B-B224-590A9A4EF30E}" presName="hierRoot1" presStyleCnt="0"/>
      <dgm:spPr/>
    </dgm:pt>
    <dgm:pt modelId="{065F3105-C6DF-2A4F-855F-8B926522EF83}" type="pres">
      <dgm:prSet presAssocID="{D61E8D0F-A573-DD4B-B224-590A9A4EF30E}" presName="composite" presStyleCnt="0"/>
      <dgm:spPr/>
    </dgm:pt>
    <dgm:pt modelId="{B82FA3C6-CC00-7044-A5A4-385AC4C50E52}" type="pres">
      <dgm:prSet presAssocID="{D61E8D0F-A573-DD4B-B224-590A9A4EF30E}" presName="background" presStyleLbl="node0" presStyleIdx="0" presStyleCnt="1"/>
      <dgm:spPr/>
    </dgm:pt>
    <dgm:pt modelId="{C6F5B4E6-79F8-2148-B984-59437A7B50DD}" type="pres">
      <dgm:prSet presAssocID="{D61E8D0F-A573-DD4B-B224-590A9A4EF30E}" presName="text" presStyleLbl="fgAcc0" presStyleIdx="0" presStyleCnt="1">
        <dgm:presLayoutVars>
          <dgm:chPref val="3"/>
        </dgm:presLayoutVars>
      </dgm:prSet>
      <dgm:spPr/>
    </dgm:pt>
    <dgm:pt modelId="{02FB1E99-7C74-914C-B52C-B8EC20E448E2}" type="pres">
      <dgm:prSet presAssocID="{D61E8D0F-A573-DD4B-B224-590A9A4EF30E}" presName="hierChild2" presStyleCnt="0"/>
      <dgm:spPr/>
    </dgm:pt>
    <dgm:pt modelId="{5BD00962-9B4A-9E4E-AEAC-431D1D89DC8C}" type="pres">
      <dgm:prSet presAssocID="{FF761E46-404D-B44D-8793-4E2E34412331}" presName="Name10" presStyleLbl="parChTrans1D2" presStyleIdx="0" presStyleCnt="2"/>
      <dgm:spPr/>
    </dgm:pt>
    <dgm:pt modelId="{144BE2DB-2B06-434A-BE59-2DB8611DA2D8}" type="pres">
      <dgm:prSet presAssocID="{F8CDCDD9-33EF-134E-9C4A-BA21E82EE954}" presName="hierRoot2" presStyleCnt="0"/>
      <dgm:spPr/>
    </dgm:pt>
    <dgm:pt modelId="{17DE5ABD-284F-1F48-9B76-F35109D84E7B}" type="pres">
      <dgm:prSet presAssocID="{F8CDCDD9-33EF-134E-9C4A-BA21E82EE954}" presName="composite2" presStyleCnt="0"/>
      <dgm:spPr/>
    </dgm:pt>
    <dgm:pt modelId="{7F400FFF-BD9E-4144-B293-7B7EAD5A5CC5}" type="pres">
      <dgm:prSet presAssocID="{F8CDCDD9-33EF-134E-9C4A-BA21E82EE954}" presName="background2" presStyleLbl="node2" presStyleIdx="0" presStyleCnt="2"/>
      <dgm:spPr/>
    </dgm:pt>
    <dgm:pt modelId="{1968B7FC-2C1D-3849-8D22-5CBB42E3FE02}" type="pres">
      <dgm:prSet presAssocID="{F8CDCDD9-33EF-134E-9C4A-BA21E82EE954}" presName="text2" presStyleLbl="fgAcc2" presStyleIdx="0" presStyleCnt="2">
        <dgm:presLayoutVars>
          <dgm:chPref val="3"/>
        </dgm:presLayoutVars>
      </dgm:prSet>
      <dgm:spPr/>
    </dgm:pt>
    <dgm:pt modelId="{9AB946AF-28EC-A34A-996D-CDD4D737827A}" type="pres">
      <dgm:prSet presAssocID="{F8CDCDD9-33EF-134E-9C4A-BA21E82EE954}" presName="hierChild3" presStyleCnt="0"/>
      <dgm:spPr/>
    </dgm:pt>
    <dgm:pt modelId="{693AD20D-6355-E24C-A7AC-D57E168773BE}" type="pres">
      <dgm:prSet presAssocID="{08A7D614-2210-2844-81B2-476F5ED764AD}" presName="Name17" presStyleLbl="parChTrans1D3" presStyleIdx="0" presStyleCnt="4"/>
      <dgm:spPr/>
    </dgm:pt>
    <dgm:pt modelId="{C2919521-05FA-A64D-BE99-9188EA37C2B4}" type="pres">
      <dgm:prSet presAssocID="{95A49DA0-8EA9-5746-8EAA-280D3760D027}" presName="hierRoot3" presStyleCnt="0"/>
      <dgm:spPr/>
    </dgm:pt>
    <dgm:pt modelId="{4D0140E0-BD10-E445-A242-A3C3036605F3}" type="pres">
      <dgm:prSet presAssocID="{95A49DA0-8EA9-5746-8EAA-280D3760D027}" presName="composite3" presStyleCnt="0"/>
      <dgm:spPr/>
    </dgm:pt>
    <dgm:pt modelId="{81C694BF-13B5-884F-A9DC-32BE52132E7F}" type="pres">
      <dgm:prSet presAssocID="{95A49DA0-8EA9-5746-8EAA-280D3760D027}" presName="background3" presStyleLbl="node3" presStyleIdx="0" presStyleCnt="4"/>
      <dgm:spPr/>
    </dgm:pt>
    <dgm:pt modelId="{06D31810-2820-E34D-A7EC-6E6AA277F018}" type="pres">
      <dgm:prSet presAssocID="{95A49DA0-8EA9-5746-8EAA-280D3760D027}" presName="text3" presStyleLbl="fgAcc3" presStyleIdx="0" presStyleCnt="4">
        <dgm:presLayoutVars>
          <dgm:chPref val="3"/>
        </dgm:presLayoutVars>
      </dgm:prSet>
      <dgm:spPr/>
    </dgm:pt>
    <dgm:pt modelId="{34569984-9CFE-5341-97E6-B10D3F928C63}" type="pres">
      <dgm:prSet presAssocID="{95A49DA0-8EA9-5746-8EAA-280D3760D027}" presName="hierChild4" presStyleCnt="0"/>
      <dgm:spPr/>
    </dgm:pt>
    <dgm:pt modelId="{5218CFC5-0ED6-D34E-A9B6-494EA7CB7470}" type="pres">
      <dgm:prSet presAssocID="{19C326AE-F652-3849-866B-B187DED501F4}" presName="Name17" presStyleLbl="parChTrans1D3" presStyleIdx="1" presStyleCnt="4"/>
      <dgm:spPr/>
    </dgm:pt>
    <dgm:pt modelId="{5CAA7083-CA20-9F4C-B37C-CD9A2B3C83D0}" type="pres">
      <dgm:prSet presAssocID="{F35BF996-8F15-5D47-89D7-5617F5CB1401}" presName="hierRoot3" presStyleCnt="0"/>
      <dgm:spPr/>
    </dgm:pt>
    <dgm:pt modelId="{F0EA2415-F835-304E-89F0-D5A453EB567D}" type="pres">
      <dgm:prSet presAssocID="{F35BF996-8F15-5D47-89D7-5617F5CB1401}" presName="composite3" presStyleCnt="0"/>
      <dgm:spPr/>
    </dgm:pt>
    <dgm:pt modelId="{B480CA91-80AE-B64D-A397-9D3D4B7BA86A}" type="pres">
      <dgm:prSet presAssocID="{F35BF996-8F15-5D47-89D7-5617F5CB1401}" presName="background3" presStyleLbl="node3" presStyleIdx="1" presStyleCnt="4"/>
      <dgm:spPr/>
    </dgm:pt>
    <dgm:pt modelId="{F29CC3A2-C54D-2E47-8D3B-22F50B269E9D}" type="pres">
      <dgm:prSet presAssocID="{F35BF996-8F15-5D47-89D7-5617F5CB1401}" presName="text3" presStyleLbl="fgAcc3" presStyleIdx="1" presStyleCnt="4">
        <dgm:presLayoutVars>
          <dgm:chPref val="3"/>
        </dgm:presLayoutVars>
      </dgm:prSet>
      <dgm:spPr/>
    </dgm:pt>
    <dgm:pt modelId="{50E68CDD-B01F-374F-A0B5-867A5F99B57F}" type="pres">
      <dgm:prSet presAssocID="{F35BF996-8F15-5D47-89D7-5617F5CB1401}" presName="hierChild4" presStyleCnt="0"/>
      <dgm:spPr/>
    </dgm:pt>
    <dgm:pt modelId="{C3461D1B-0208-534E-BB0C-AE78D1512AF5}" type="pres">
      <dgm:prSet presAssocID="{BBDBDB6A-DBCD-134D-B7FF-F3182665A040}" presName="Name10" presStyleLbl="parChTrans1D2" presStyleIdx="1" presStyleCnt="2"/>
      <dgm:spPr/>
    </dgm:pt>
    <dgm:pt modelId="{B087653C-C319-D54A-A747-EB2D7B42C737}" type="pres">
      <dgm:prSet presAssocID="{8E0CFB9C-DFDA-744D-AC88-CAD90C274E2D}" presName="hierRoot2" presStyleCnt="0"/>
      <dgm:spPr/>
    </dgm:pt>
    <dgm:pt modelId="{B1BEBEE1-6DFA-F845-93C8-AE3C77CD18E3}" type="pres">
      <dgm:prSet presAssocID="{8E0CFB9C-DFDA-744D-AC88-CAD90C274E2D}" presName="composite2" presStyleCnt="0"/>
      <dgm:spPr/>
    </dgm:pt>
    <dgm:pt modelId="{9B99F40B-36CE-B54E-8F20-913756F1E551}" type="pres">
      <dgm:prSet presAssocID="{8E0CFB9C-DFDA-744D-AC88-CAD90C274E2D}" presName="background2" presStyleLbl="node2" presStyleIdx="1" presStyleCnt="2"/>
      <dgm:spPr/>
    </dgm:pt>
    <dgm:pt modelId="{239E5E94-7B4F-A041-B008-8D1F24F7F4A3}" type="pres">
      <dgm:prSet presAssocID="{8E0CFB9C-DFDA-744D-AC88-CAD90C274E2D}" presName="text2" presStyleLbl="fgAcc2" presStyleIdx="1" presStyleCnt="2">
        <dgm:presLayoutVars>
          <dgm:chPref val="3"/>
        </dgm:presLayoutVars>
      </dgm:prSet>
      <dgm:spPr/>
    </dgm:pt>
    <dgm:pt modelId="{F2EAC19E-1351-154D-87E1-DED14A174B66}" type="pres">
      <dgm:prSet presAssocID="{8E0CFB9C-DFDA-744D-AC88-CAD90C274E2D}" presName="hierChild3" presStyleCnt="0"/>
      <dgm:spPr/>
    </dgm:pt>
    <dgm:pt modelId="{84D80155-435E-B545-8472-AAA314F50D85}" type="pres">
      <dgm:prSet presAssocID="{0F92C63E-96B7-4948-A92F-A6D7553FE695}" presName="Name17" presStyleLbl="parChTrans1D3" presStyleIdx="2" presStyleCnt="4"/>
      <dgm:spPr/>
    </dgm:pt>
    <dgm:pt modelId="{86AECA5C-0616-5C4B-A5A5-3F3053AFE092}" type="pres">
      <dgm:prSet presAssocID="{043F5CE6-3E81-924F-99C7-999911446D00}" presName="hierRoot3" presStyleCnt="0"/>
      <dgm:spPr/>
    </dgm:pt>
    <dgm:pt modelId="{44708ACB-6EC7-A848-9F38-8073867051B0}" type="pres">
      <dgm:prSet presAssocID="{043F5CE6-3E81-924F-99C7-999911446D00}" presName="composite3" presStyleCnt="0"/>
      <dgm:spPr/>
    </dgm:pt>
    <dgm:pt modelId="{EF5A6256-0C8E-244D-805A-C28B45825BA0}" type="pres">
      <dgm:prSet presAssocID="{043F5CE6-3E81-924F-99C7-999911446D00}" presName="background3" presStyleLbl="node3" presStyleIdx="2" presStyleCnt="4"/>
      <dgm:spPr/>
    </dgm:pt>
    <dgm:pt modelId="{D0C29DB4-CA03-1C4E-8503-8C4C17A5E7A4}" type="pres">
      <dgm:prSet presAssocID="{043F5CE6-3E81-924F-99C7-999911446D00}" presName="text3" presStyleLbl="fgAcc3" presStyleIdx="2" presStyleCnt="4">
        <dgm:presLayoutVars>
          <dgm:chPref val="3"/>
        </dgm:presLayoutVars>
      </dgm:prSet>
      <dgm:spPr/>
    </dgm:pt>
    <dgm:pt modelId="{70F94924-89BA-7241-93E9-C7FD27B94B1C}" type="pres">
      <dgm:prSet presAssocID="{043F5CE6-3E81-924F-99C7-999911446D00}" presName="hierChild4" presStyleCnt="0"/>
      <dgm:spPr/>
    </dgm:pt>
    <dgm:pt modelId="{7575BBFA-658A-6841-8960-1EF4BC31DC8A}" type="pres">
      <dgm:prSet presAssocID="{F0239944-50BD-A34D-BE1D-F81ECEE00936}" presName="Name17" presStyleLbl="parChTrans1D3" presStyleIdx="3" presStyleCnt="4"/>
      <dgm:spPr/>
    </dgm:pt>
    <dgm:pt modelId="{6FAFD01F-CBA5-5C41-A705-487569503B66}" type="pres">
      <dgm:prSet presAssocID="{4A65B457-24DA-2D4A-8752-7DDC39FBAF46}" presName="hierRoot3" presStyleCnt="0"/>
      <dgm:spPr/>
    </dgm:pt>
    <dgm:pt modelId="{5797742D-4D5C-014A-B2AE-BE8DE9708584}" type="pres">
      <dgm:prSet presAssocID="{4A65B457-24DA-2D4A-8752-7DDC39FBAF46}" presName="composite3" presStyleCnt="0"/>
      <dgm:spPr/>
    </dgm:pt>
    <dgm:pt modelId="{A9C3163F-48B8-284B-80B4-80A362C43CB9}" type="pres">
      <dgm:prSet presAssocID="{4A65B457-24DA-2D4A-8752-7DDC39FBAF46}" presName="background3" presStyleLbl="node3" presStyleIdx="3" presStyleCnt="4"/>
      <dgm:spPr/>
    </dgm:pt>
    <dgm:pt modelId="{568FED41-8842-CE43-A051-DC5348881726}" type="pres">
      <dgm:prSet presAssocID="{4A65B457-24DA-2D4A-8752-7DDC39FBAF46}" presName="text3" presStyleLbl="fgAcc3" presStyleIdx="3" presStyleCnt="4">
        <dgm:presLayoutVars>
          <dgm:chPref val="3"/>
        </dgm:presLayoutVars>
      </dgm:prSet>
      <dgm:spPr/>
    </dgm:pt>
    <dgm:pt modelId="{05D33339-621D-B545-B0DE-F095E129F161}" type="pres">
      <dgm:prSet presAssocID="{4A65B457-24DA-2D4A-8752-7DDC39FBAF46}" presName="hierChild4" presStyleCnt="0"/>
      <dgm:spPr/>
    </dgm:pt>
  </dgm:ptLst>
  <dgm:cxnLst>
    <dgm:cxn modelId="{59799404-D7AB-944F-B878-A4F7F988B37C}" type="presOf" srcId="{FF761E46-404D-B44D-8793-4E2E34412331}" destId="{5BD00962-9B4A-9E4E-AEAC-431D1D89DC8C}" srcOrd="0" destOrd="0" presId="urn:microsoft.com/office/officeart/2005/8/layout/hierarchy1"/>
    <dgm:cxn modelId="{F13A1805-69E1-5848-9481-6935FA5A6EDF}" type="presOf" srcId="{0F92C63E-96B7-4948-A92F-A6D7553FE695}" destId="{84D80155-435E-B545-8472-AAA314F50D85}" srcOrd="0" destOrd="0" presId="urn:microsoft.com/office/officeart/2005/8/layout/hierarchy1"/>
    <dgm:cxn modelId="{EF09FD18-8329-1E4E-AFB7-8559CEB9185E}" type="presOf" srcId="{D61E8D0F-A573-DD4B-B224-590A9A4EF30E}" destId="{C6F5B4E6-79F8-2148-B984-59437A7B50DD}" srcOrd="0" destOrd="0" presId="urn:microsoft.com/office/officeart/2005/8/layout/hierarchy1"/>
    <dgm:cxn modelId="{1836EA1E-289F-CB46-8BA3-8F4CC855FC6A}" type="presOf" srcId="{95A49DA0-8EA9-5746-8EAA-280D3760D027}" destId="{06D31810-2820-E34D-A7EC-6E6AA277F018}" srcOrd="0" destOrd="0" presId="urn:microsoft.com/office/officeart/2005/8/layout/hierarchy1"/>
    <dgm:cxn modelId="{596E622A-D53E-8144-8E2C-D3F7398292B1}" srcId="{82210C0C-1C41-2546-A3FF-9219FBBF8329}" destId="{D61E8D0F-A573-DD4B-B224-590A9A4EF30E}" srcOrd="0" destOrd="0" parTransId="{5E83E201-510F-CD44-AFF7-133FB11FC3E4}" sibTransId="{8405679D-4636-C946-AB73-29CAE08A1DBF}"/>
    <dgm:cxn modelId="{CFB4FE2A-5D89-1B4B-A71B-7A44C8040382}" type="presOf" srcId="{19C326AE-F652-3849-866B-B187DED501F4}" destId="{5218CFC5-0ED6-D34E-A9B6-494EA7CB7470}" srcOrd="0" destOrd="0" presId="urn:microsoft.com/office/officeart/2005/8/layout/hierarchy1"/>
    <dgm:cxn modelId="{52530E2E-1E1B-484E-B8C1-CA52CA374874}" srcId="{F8CDCDD9-33EF-134E-9C4A-BA21E82EE954}" destId="{F35BF996-8F15-5D47-89D7-5617F5CB1401}" srcOrd="1" destOrd="0" parTransId="{19C326AE-F652-3849-866B-B187DED501F4}" sibTransId="{BCA14CA6-7744-3741-8143-2A47E9391952}"/>
    <dgm:cxn modelId="{C314713C-E318-ED40-AF2C-244D2ADA2749}" type="presOf" srcId="{F35BF996-8F15-5D47-89D7-5617F5CB1401}" destId="{F29CC3A2-C54D-2E47-8D3B-22F50B269E9D}" srcOrd="0" destOrd="0" presId="urn:microsoft.com/office/officeart/2005/8/layout/hierarchy1"/>
    <dgm:cxn modelId="{8D6AA85D-1A9A-5943-9E2C-AAC18DFD9446}" type="presOf" srcId="{4A65B457-24DA-2D4A-8752-7DDC39FBAF46}" destId="{568FED41-8842-CE43-A051-DC5348881726}" srcOrd="0" destOrd="0" presId="urn:microsoft.com/office/officeart/2005/8/layout/hierarchy1"/>
    <dgm:cxn modelId="{88F45F63-92E1-384E-95D5-956B6597392D}" srcId="{D61E8D0F-A573-DD4B-B224-590A9A4EF30E}" destId="{8E0CFB9C-DFDA-744D-AC88-CAD90C274E2D}" srcOrd="1" destOrd="0" parTransId="{BBDBDB6A-DBCD-134D-B7FF-F3182665A040}" sibTransId="{CF463CF8-3D42-B448-B668-6D0B7DED84AD}"/>
    <dgm:cxn modelId="{980F046B-FA17-C342-B589-25FB930D3213}" type="presOf" srcId="{8E0CFB9C-DFDA-744D-AC88-CAD90C274E2D}" destId="{239E5E94-7B4F-A041-B008-8D1F24F7F4A3}" srcOrd="0" destOrd="0" presId="urn:microsoft.com/office/officeart/2005/8/layout/hierarchy1"/>
    <dgm:cxn modelId="{BEA81751-138F-4245-BC22-49FFD50FB3BA}" type="presOf" srcId="{BBDBDB6A-DBCD-134D-B7FF-F3182665A040}" destId="{C3461D1B-0208-534E-BB0C-AE78D1512AF5}" srcOrd="0" destOrd="0" presId="urn:microsoft.com/office/officeart/2005/8/layout/hierarchy1"/>
    <dgm:cxn modelId="{7BD54C53-7F9F-9F45-97EE-ACFA1F2C787F}" srcId="{8E0CFB9C-DFDA-744D-AC88-CAD90C274E2D}" destId="{4A65B457-24DA-2D4A-8752-7DDC39FBAF46}" srcOrd="1" destOrd="0" parTransId="{F0239944-50BD-A34D-BE1D-F81ECEE00936}" sibTransId="{910655E0-D460-4A48-BFE3-775892C9C514}"/>
    <dgm:cxn modelId="{0B2E7E56-591A-7541-B996-08110188F41B}" type="presOf" srcId="{08A7D614-2210-2844-81B2-476F5ED764AD}" destId="{693AD20D-6355-E24C-A7AC-D57E168773BE}" srcOrd="0" destOrd="0" presId="urn:microsoft.com/office/officeart/2005/8/layout/hierarchy1"/>
    <dgm:cxn modelId="{53AD277C-231F-2E44-BB4A-26113DB1FCC8}" srcId="{F8CDCDD9-33EF-134E-9C4A-BA21E82EE954}" destId="{95A49DA0-8EA9-5746-8EAA-280D3760D027}" srcOrd="0" destOrd="0" parTransId="{08A7D614-2210-2844-81B2-476F5ED764AD}" sibTransId="{B60939C9-BEAB-2548-887E-B0194E49D9F1}"/>
    <dgm:cxn modelId="{025D4F7F-7974-5040-879E-97EBE849964E}" srcId="{D61E8D0F-A573-DD4B-B224-590A9A4EF30E}" destId="{F8CDCDD9-33EF-134E-9C4A-BA21E82EE954}" srcOrd="0" destOrd="0" parTransId="{FF761E46-404D-B44D-8793-4E2E34412331}" sibTransId="{C7E646FC-09C6-CC47-AACA-97FCB9A315EC}"/>
    <dgm:cxn modelId="{A641F992-EF83-C24B-A047-44451E06CE4F}" srcId="{8E0CFB9C-DFDA-744D-AC88-CAD90C274E2D}" destId="{043F5CE6-3E81-924F-99C7-999911446D00}" srcOrd="0" destOrd="0" parTransId="{0F92C63E-96B7-4948-A92F-A6D7553FE695}" sibTransId="{A5C95D71-B45B-4E40-A698-5A7679410809}"/>
    <dgm:cxn modelId="{934959BB-8446-BD4C-B1A8-3D21FAE967EB}" type="presOf" srcId="{F8CDCDD9-33EF-134E-9C4A-BA21E82EE954}" destId="{1968B7FC-2C1D-3849-8D22-5CBB42E3FE02}" srcOrd="0" destOrd="0" presId="urn:microsoft.com/office/officeart/2005/8/layout/hierarchy1"/>
    <dgm:cxn modelId="{840985E1-A5B6-8949-9D1A-CF35BEE92FB6}" type="presOf" srcId="{F0239944-50BD-A34D-BE1D-F81ECEE00936}" destId="{7575BBFA-658A-6841-8960-1EF4BC31DC8A}" srcOrd="0" destOrd="0" presId="urn:microsoft.com/office/officeart/2005/8/layout/hierarchy1"/>
    <dgm:cxn modelId="{8D019BE1-C41B-D54D-BE5F-A6B0254AC0E8}" type="presOf" srcId="{043F5CE6-3E81-924F-99C7-999911446D00}" destId="{D0C29DB4-CA03-1C4E-8503-8C4C17A5E7A4}" srcOrd="0" destOrd="0" presId="urn:microsoft.com/office/officeart/2005/8/layout/hierarchy1"/>
    <dgm:cxn modelId="{34E60DEA-9240-0541-9B97-AEFEC1543A66}" type="presOf" srcId="{82210C0C-1C41-2546-A3FF-9219FBBF8329}" destId="{BDD9F8C1-48A1-5F4E-BF48-18FDCD21EB6B}" srcOrd="0" destOrd="0" presId="urn:microsoft.com/office/officeart/2005/8/layout/hierarchy1"/>
    <dgm:cxn modelId="{705CCDB2-8DC4-AF49-BDC1-4B9F9578355F}" type="presParOf" srcId="{BDD9F8C1-48A1-5F4E-BF48-18FDCD21EB6B}" destId="{9E5B7786-6D1E-7B41-B19D-63D348BCF82F}" srcOrd="0" destOrd="0" presId="urn:microsoft.com/office/officeart/2005/8/layout/hierarchy1"/>
    <dgm:cxn modelId="{ECD073B3-2C14-6B4B-A419-9171F38650AD}" type="presParOf" srcId="{9E5B7786-6D1E-7B41-B19D-63D348BCF82F}" destId="{065F3105-C6DF-2A4F-855F-8B926522EF83}" srcOrd="0" destOrd="0" presId="urn:microsoft.com/office/officeart/2005/8/layout/hierarchy1"/>
    <dgm:cxn modelId="{D260ACDD-42C0-1F4D-B60C-92FE9C402073}" type="presParOf" srcId="{065F3105-C6DF-2A4F-855F-8B926522EF83}" destId="{B82FA3C6-CC00-7044-A5A4-385AC4C50E52}" srcOrd="0" destOrd="0" presId="urn:microsoft.com/office/officeart/2005/8/layout/hierarchy1"/>
    <dgm:cxn modelId="{31862C94-1A36-1942-AD6E-0C6FAB105051}" type="presParOf" srcId="{065F3105-C6DF-2A4F-855F-8B926522EF83}" destId="{C6F5B4E6-79F8-2148-B984-59437A7B50DD}" srcOrd="1" destOrd="0" presId="urn:microsoft.com/office/officeart/2005/8/layout/hierarchy1"/>
    <dgm:cxn modelId="{88151700-345A-E24F-AEE0-D72741DD5F5C}" type="presParOf" srcId="{9E5B7786-6D1E-7B41-B19D-63D348BCF82F}" destId="{02FB1E99-7C74-914C-B52C-B8EC20E448E2}" srcOrd="1" destOrd="0" presId="urn:microsoft.com/office/officeart/2005/8/layout/hierarchy1"/>
    <dgm:cxn modelId="{59F9B6C0-AC0A-D24B-B61F-B95DC9556CA1}" type="presParOf" srcId="{02FB1E99-7C74-914C-B52C-B8EC20E448E2}" destId="{5BD00962-9B4A-9E4E-AEAC-431D1D89DC8C}" srcOrd="0" destOrd="0" presId="urn:microsoft.com/office/officeart/2005/8/layout/hierarchy1"/>
    <dgm:cxn modelId="{934587B8-E0E6-3140-9E88-B7305CFBCAF9}" type="presParOf" srcId="{02FB1E99-7C74-914C-B52C-B8EC20E448E2}" destId="{144BE2DB-2B06-434A-BE59-2DB8611DA2D8}" srcOrd="1" destOrd="0" presId="urn:microsoft.com/office/officeart/2005/8/layout/hierarchy1"/>
    <dgm:cxn modelId="{1805868A-4CBB-B44B-8108-0B459EDD0CBC}" type="presParOf" srcId="{144BE2DB-2B06-434A-BE59-2DB8611DA2D8}" destId="{17DE5ABD-284F-1F48-9B76-F35109D84E7B}" srcOrd="0" destOrd="0" presId="urn:microsoft.com/office/officeart/2005/8/layout/hierarchy1"/>
    <dgm:cxn modelId="{23CB1DB1-D821-D643-BD65-FFE4F63B7F66}" type="presParOf" srcId="{17DE5ABD-284F-1F48-9B76-F35109D84E7B}" destId="{7F400FFF-BD9E-4144-B293-7B7EAD5A5CC5}" srcOrd="0" destOrd="0" presId="urn:microsoft.com/office/officeart/2005/8/layout/hierarchy1"/>
    <dgm:cxn modelId="{850DB886-743C-DF43-B7AF-49475B73E39C}" type="presParOf" srcId="{17DE5ABD-284F-1F48-9B76-F35109D84E7B}" destId="{1968B7FC-2C1D-3849-8D22-5CBB42E3FE02}" srcOrd="1" destOrd="0" presId="urn:microsoft.com/office/officeart/2005/8/layout/hierarchy1"/>
    <dgm:cxn modelId="{9D1F304B-14B0-1B44-B38E-021659122469}" type="presParOf" srcId="{144BE2DB-2B06-434A-BE59-2DB8611DA2D8}" destId="{9AB946AF-28EC-A34A-996D-CDD4D737827A}" srcOrd="1" destOrd="0" presId="urn:microsoft.com/office/officeart/2005/8/layout/hierarchy1"/>
    <dgm:cxn modelId="{328177D1-F965-9241-8F1E-C4580A7427C0}" type="presParOf" srcId="{9AB946AF-28EC-A34A-996D-CDD4D737827A}" destId="{693AD20D-6355-E24C-A7AC-D57E168773BE}" srcOrd="0" destOrd="0" presId="urn:microsoft.com/office/officeart/2005/8/layout/hierarchy1"/>
    <dgm:cxn modelId="{5A92D518-4B9A-234B-A5EF-3AA6F854EDD0}" type="presParOf" srcId="{9AB946AF-28EC-A34A-996D-CDD4D737827A}" destId="{C2919521-05FA-A64D-BE99-9188EA37C2B4}" srcOrd="1" destOrd="0" presId="urn:microsoft.com/office/officeart/2005/8/layout/hierarchy1"/>
    <dgm:cxn modelId="{77D1688D-9D18-884B-A461-E744E4068AC7}" type="presParOf" srcId="{C2919521-05FA-A64D-BE99-9188EA37C2B4}" destId="{4D0140E0-BD10-E445-A242-A3C3036605F3}" srcOrd="0" destOrd="0" presId="urn:microsoft.com/office/officeart/2005/8/layout/hierarchy1"/>
    <dgm:cxn modelId="{14935720-6433-A443-9955-472CB0C2D457}" type="presParOf" srcId="{4D0140E0-BD10-E445-A242-A3C3036605F3}" destId="{81C694BF-13B5-884F-A9DC-32BE52132E7F}" srcOrd="0" destOrd="0" presId="urn:microsoft.com/office/officeart/2005/8/layout/hierarchy1"/>
    <dgm:cxn modelId="{C9F3E337-C6B6-5B40-81D9-38E5FE13C50A}" type="presParOf" srcId="{4D0140E0-BD10-E445-A242-A3C3036605F3}" destId="{06D31810-2820-E34D-A7EC-6E6AA277F018}" srcOrd="1" destOrd="0" presId="urn:microsoft.com/office/officeart/2005/8/layout/hierarchy1"/>
    <dgm:cxn modelId="{8A2B1E1B-1D34-3E49-AE77-340D448F2CAA}" type="presParOf" srcId="{C2919521-05FA-A64D-BE99-9188EA37C2B4}" destId="{34569984-9CFE-5341-97E6-B10D3F928C63}" srcOrd="1" destOrd="0" presId="urn:microsoft.com/office/officeart/2005/8/layout/hierarchy1"/>
    <dgm:cxn modelId="{C7DC23AC-C634-7E45-A65A-8DCDBF98EAB7}" type="presParOf" srcId="{9AB946AF-28EC-A34A-996D-CDD4D737827A}" destId="{5218CFC5-0ED6-D34E-A9B6-494EA7CB7470}" srcOrd="2" destOrd="0" presId="urn:microsoft.com/office/officeart/2005/8/layout/hierarchy1"/>
    <dgm:cxn modelId="{5DD25546-9FB9-5E41-B1C9-44FEB0448658}" type="presParOf" srcId="{9AB946AF-28EC-A34A-996D-CDD4D737827A}" destId="{5CAA7083-CA20-9F4C-B37C-CD9A2B3C83D0}" srcOrd="3" destOrd="0" presId="urn:microsoft.com/office/officeart/2005/8/layout/hierarchy1"/>
    <dgm:cxn modelId="{935CFBDA-B8B9-F949-9038-9F44637C0ACF}" type="presParOf" srcId="{5CAA7083-CA20-9F4C-B37C-CD9A2B3C83D0}" destId="{F0EA2415-F835-304E-89F0-D5A453EB567D}" srcOrd="0" destOrd="0" presId="urn:microsoft.com/office/officeart/2005/8/layout/hierarchy1"/>
    <dgm:cxn modelId="{22797BD5-9420-3F43-8371-EB1A884E3F8D}" type="presParOf" srcId="{F0EA2415-F835-304E-89F0-D5A453EB567D}" destId="{B480CA91-80AE-B64D-A397-9D3D4B7BA86A}" srcOrd="0" destOrd="0" presId="urn:microsoft.com/office/officeart/2005/8/layout/hierarchy1"/>
    <dgm:cxn modelId="{BAFB2464-7196-6849-85FC-260DE16AAFD9}" type="presParOf" srcId="{F0EA2415-F835-304E-89F0-D5A453EB567D}" destId="{F29CC3A2-C54D-2E47-8D3B-22F50B269E9D}" srcOrd="1" destOrd="0" presId="urn:microsoft.com/office/officeart/2005/8/layout/hierarchy1"/>
    <dgm:cxn modelId="{4110949A-BA2A-0243-9779-C9DBF924C180}" type="presParOf" srcId="{5CAA7083-CA20-9F4C-B37C-CD9A2B3C83D0}" destId="{50E68CDD-B01F-374F-A0B5-867A5F99B57F}" srcOrd="1" destOrd="0" presId="urn:microsoft.com/office/officeart/2005/8/layout/hierarchy1"/>
    <dgm:cxn modelId="{F6685328-E793-A64A-B814-222A2A7392AB}" type="presParOf" srcId="{02FB1E99-7C74-914C-B52C-B8EC20E448E2}" destId="{C3461D1B-0208-534E-BB0C-AE78D1512AF5}" srcOrd="2" destOrd="0" presId="urn:microsoft.com/office/officeart/2005/8/layout/hierarchy1"/>
    <dgm:cxn modelId="{FC82AD76-88F0-4F4B-9D3D-7D8814DECB78}" type="presParOf" srcId="{02FB1E99-7C74-914C-B52C-B8EC20E448E2}" destId="{B087653C-C319-D54A-A747-EB2D7B42C737}" srcOrd="3" destOrd="0" presId="urn:microsoft.com/office/officeart/2005/8/layout/hierarchy1"/>
    <dgm:cxn modelId="{503BF3F7-C4DF-3B4E-BCCE-238C3CB95B6D}" type="presParOf" srcId="{B087653C-C319-D54A-A747-EB2D7B42C737}" destId="{B1BEBEE1-6DFA-F845-93C8-AE3C77CD18E3}" srcOrd="0" destOrd="0" presId="urn:microsoft.com/office/officeart/2005/8/layout/hierarchy1"/>
    <dgm:cxn modelId="{5EC530C0-4210-514B-8695-A22D44A0DB01}" type="presParOf" srcId="{B1BEBEE1-6DFA-F845-93C8-AE3C77CD18E3}" destId="{9B99F40B-36CE-B54E-8F20-913756F1E551}" srcOrd="0" destOrd="0" presId="urn:microsoft.com/office/officeart/2005/8/layout/hierarchy1"/>
    <dgm:cxn modelId="{D4C95E7C-FF57-CA4B-A78A-A24071293D77}" type="presParOf" srcId="{B1BEBEE1-6DFA-F845-93C8-AE3C77CD18E3}" destId="{239E5E94-7B4F-A041-B008-8D1F24F7F4A3}" srcOrd="1" destOrd="0" presId="urn:microsoft.com/office/officeart/2005/8/layout/hierarchy1"/>
    <dgm:cxn modelId="{DCAD0C7A-A737-B84B-A50E-31ED43563189}" type="presParOf" srcId="{B087653C-C319-D54A-A747-EB2D7B42C737}" destId="{F2EAC19E-1351-154D-87E1-DED14A174B66}" srcOrd="1" destOrd="0" presId="urn:microsoft.com/office/officeart/2005/8/layout/hierarchy1"/>
    <dgm:cxn modelId="{7839E3BC-087E-874D-A255-AB0ED0A734EA}" type="presParOf" srcId="{F2EAC19E-1351-154D-87E1-DED14A174B66}" destId="{84D80155-435E-B545-8472-AAA314F50D85}" srcOrd="0" destOrd="0" presId="urn:microsoft.com/office/officeart/2005/8/layout/hierarchy1"/>
    <dgm:cxn modelId="{CC36C112-3CBE-874A-874F-702598156740}" type="presParOf" srcId="{F2EAC19E-1351-154D-87E1-DED14A174B66}" destId="{86AECA5C-0616-5C4B-A5A5-3F3053AFE092}" srcOrd="1" destOrd="0" presId="urn:microsoft.com/office/officeart/2005/8/layout/hierarchy1"/>
    <dgm:cxn modelId="{DEAF240E-89C2-DF4F-A533-13D6C5982875}" type="presParOf" srcId="{86AECA5C-0616-5C4B-A5A5-3F3053AFE092}" destId="{44708ACB-6EC7-A848-9F38-8073867051B0}" srcOrd="0" destOrd="0" presId="urn:microsoft.com/office/officeart/2005/8/layout/hierarchy1"/>
    <dgm:cxn modelId="{8B3906B6-D7E5-134E-98C5-E4B7BADD9995}" type="presParOf" srcId="{44708ACB-6EC7-A848-9F38-8073867051B0}" destId="{EF5A6256-0C8E-244D-805A-C28B45825BA0}" srcOrd="0" destOrd="0" presId="urn:microsoft.com/office/officeart/2005/8/layout/hierarchy1"/>
    <dgm:cxn modelId="{160BE2FA-52CA-C84C-B788-E7530DAACC63}" type="presParOf" srcId="{44708ACB-6EC7-A848-9F38-8073867051B0}" destId="{D0C29DB4-CA03-1C4E-8503-8C4C17A5E7A4}" srcOrd="1" destOrd="0" presId="urn:microsoft.com/office/officeart/2005/8/layout/hierarchy1"/>
    <dgm:cxn modelId="{F9F40FCF-3ABF-D546-9BDD-6DD42356EB48}" type="presParOf" srcId="{86AECA5C-0616-5C4B-A5A5-3F3053AFE092}" destId="{70F94924-89BA-7241-93E9-C7FD27B94B1C}" srcOrd="1" destOrd="0" presId="urn:microsoft.com/office/officeart/2005/8/layout/hierarchy1"/>
    <dgm:cxn modelId="{E1C007E3-A0D2-344E-9BC8-0C30B27288B7}" type="presParOf" srcId="{F2EAC19E-1351-154D-87E1-DED14A174B66}" destId="{7575BBFA-658A-6841-8960-1EF4BC31DC8A}" srcOrd="2" destOrd="0" presId="urn:microsoft.com/office/officeart/2005/8/layout/hierarchy1"/>
    <dgm:cxn modelId="{8994BA36-17EE-8348-B8CE-D109362345C3}" type="presParOf" srcId="{F2EAC19E-1351-154D-87E1-DED14A174B66}" destId="{6FAFD01F-CBA5-5C41-A705-487569503B66}" srcOrd="3" destOrd="0" presId="urn:microsoft.com/office/officeart/2005/8/layout/hierarchy1"/>
    <dgm:cxn modelId="{83A044D1-47A2-D247-8B37-ED31BA6BD936}" type="presParOf" srcId="{6FAFD01F-CBA5-5C41-A705-487569503B66}" destId="{5797742D-4D5C-014A-B2AE-BE8DE9708584}" srcOrd="0" destOrd="0" presId="urn:microsoft.com/office/officeart/2005/8/layout/hierarchy1"/>
    <dgm:cxn modelId="{415E2DB2-3F93-904A-95EA-4BB8B541FB83}" type="presParOf" srcId="{5797742D-4D5C-014A-B2AE-BE8DE9708584}" destId="{A9C3163F-48B8-284B-80B4-80A362C43CB9}" srcOrd="0" destOrd="0" presId="urn:microsoft.com/office/officeart/2005/8/layout/hierarchy1"/>
    <dgm:cxn modelId="{BB077FFF-61ED-3143-9116-30A6961617A0}" type="presParOf" srcId="{5797742D-4D5C-014A-B2AE-BE8DE9708584}" destId="{568FED41-8842-CE43-A051-DC5348881726}" srcOrd="1" destOrd="0" presId="urn:microsoft.com/office/officeart/2005/8/layout/hierarchy1"/>
    <dgm:cxn modelId="{323D2823-3609-9C40-93B1-A27BE9E1D86E}" type="presParOf" srcId="{6FAFD01F-CBA5-5C41-A705-487569503B66}" destId="{05D33339-621D-B545-B0DE-F095E129F1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10C0C-1C41-2546-A3FF-9219FBBF8329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E8D0F-A573-DD4B-B224-590A9A4EF30E}">
      <dgm:prSet phldrT="[Text]"/>
      <dgm:spPr/>
      <dgm:t>
        <a:bodyPr/>
        <a:lstStyle/>
        <a:p>
          <a:r>
            <a:rPr lang="en-US" dirty="0"/>
            <a:t>AC</a:t>
          </a:r>
        </a:p>
      </dgm:t>
    </dgm:pt>
    <dgm:pt modelId="{5E83E201-510F-CD44-AFF7-133FB11FC3E4}" type="parTrans" cxnId="{596E622A-D53E-8144-8E2C-D3F7398292B1}">
      <dgm:prSet/>
      <dgm:spPr/>
      <dgm:t>
        <a:bodyPr/>
        <a:lstStyle/>
        <a:p>
          <a:endParaRPr lang="en-US"/>
        </a:p>
      </dgm:t>
    </dgm:pt>
    <dgm:pt modelId="{8405679D-4636-C946-AB73-29CAE08A1DBF}" type="sibTrans" cxnId="{596E622A-D53E-8144-8E2C-D3F7398292B1}">
      <dgm:prSet/>
      <dgm:spPr/>
      <dgm:t>
        <a:bodyPr/>
        <a:lstStyle/>
        <a:p>
          <a:endParaRPr lang="en-US"/>
        </a:p>
      </dgm:t>
    </dgm:pt>
    <dgm:pt modelId="{F8CDCDD9-33EF-134E-9C4A-BA21E82EE954}">
      <dgm:prSet phldrT="[Text]"/>
      <dgm:spPr/>
      <dgm:t>
        <a:bodyPr/>
        <a:lstStyle/>
        <a:p>
          <a:r>
            <a:rPr lang="en-US" dirty="0"/>
            <a:t>LP</a:t>
          </a:r>
          <a:r>
            <a:rPr lang="en-US" baseline="-25000" dirty="0"/>
            <a:t>1</a:t>
          </a:r>
        </a:p>
      </dgm:t>
    </dgm:pt>
    <dgm:pt modelId="{FF761E46-404D-B44D-8793-4E2E34412331}" type="parTrans" cxnId="{025D4F7F-7974-5040-879E-97EBE849964E}">
      <dgm:prSet/>
      <dgm:spPr/>
      <dgm:t>
        <a:bodyPr/>
        <a:lstStyle/>
        <a:p>
          <a:endParaRPr lang="en-US"/>
        </a:p>
      </dgm:t>
    </dgm:pt>
    <dgm:pt modelId="{C7E646FC-09C6-CC47-AACA-97FCB9A315EC}" type="sibTrans" cxnId="{025D4F7F-7974-5040-879E-97EBE849964E}">
      <dgm:prSet/>
      <dgm:spPr/>
      <dgm:t>
        <a:bodyPr/>
        <a:lstStyle/>
        <a:p>
          <a:endParaRPr lang="en-US"/>
        </a:p>
      </dgm:t>
    </dgm:pt>
    <dgm:pt modelId="{95A49DA0-8EA9-5746-8EAA-280D3760D027}">
      <dgm:prSet phldrT="[Text]"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1</a:t>
          </a:r>
        </a:p>
      </dgm:t>
    </dgm:pt>
    <dgm:pt modelId="{08A7D614-2210-2844-81B2-476F5ED764AD}" type="parTrans" cxnId="{53AD277C-231F-2E44-BB4A-26113DB1FCC8}">
      <dgm:prSet/>
      <dgm:spPr/>
      <dgm:t>
        <a:bodyPr/>
        <a:lstStyle/>
        <a:p>
          <a:endParaRPr lang="en-US"/>
        </a:p>
      </dgm:t>
    </dgm:pt>
    <dgm:pt modelId="{B60939C9-BEAB-2548-887E-B0194E49D9F1}" type="sibTrans" cxnId="{53AD277C-231F-2E44-BB4A-26113DB1FCC8}">
      <dgm:prSet/>
      <dgm:spPr/>
      <dgm:t>
        <a:bodyPr/>
        <a:lstStyle/>
        <a:p>
          <a:endParaRPr lang="en-US"/>
        </a:p>
      </dgm:t>
    </dgm:pt>
    <dgm:pt modelId="{F35BF996-8F15-5D47-89D7-5617F5CB1401}">
      <dgm:prSet phldrT="[Text]"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2</a:t>
          </a:r>
        </a:p>
      </dgm:t>
    </dgm:pt>
    <dgm:pt modelId="{19C326AE-F652-3849-866B-B187DED501F4}" type="parTrans" cxnId="{52530E2E-1E1B-484E-B8C1-CA52CA374874}">
      <dgm:prSet/>
      <dgm:spPr/>
      <dgm:t>
        <a:bodyPr/>
        <a:lstStyle/>
        <a:p>
          <a:endParaRPr lang="en-US"/>
        </a:p>
      </dgm:t>
    </dgm:pt>
    <dgm:pt modelId="{BCA14CA6-7744-3741-8143-2A47E9391952}" type="sibTrans" cxnId="{52530E2E-1E1B-484E-B8C1-CA52CA374874}">
      <dgm:prSet/>
      <dgm:spPr/>
      <dgm:t>
        <a:bodyPr/>
        <a:lstStyle/>
        <a:p>
          <a:endParaRPr lang="en-US"/>
        </a:p>
      </dgm:t>
    </dgm:pt>
    <dgm:pt modelId="{8E0CFB9C-DFDA-744D-AC88-CAD90C274E2D}">
      <dgm:prSet phldrT="[Text]"/>
      <dgm:spPr/>
      <dgm:t>
        <a:bodyPr/>
        <a:lstStyle/>
        <a:p>
          <a:r>
            <a:rPr lang="en-US" dirty="0"/>
            <a:t>LP</a:t>
          </a:r>
          <a:r>
            <a:rPr lang="en-US" baseline="-25000" dirty="0"/>
            <a:t>2</a:t>
          </a:r>
        </a:p>
      </dgm:t>
    </dgm:pt>
    <dgm:pt modelId="{BBDBDB6A-DBCD-134D-B7FF-F3182665A040}" type="parTrans" cxnId="{88F45F63-92E1-384E-95D5-956B6597392D}">
      <dgm:prSet/>
      <dgm:spPr/>
      <dgm:t>
        <a:bodyPr/>
        <a:lstStyle/>
        <a:p>
          <a:endParaRPr lang="en-US"/>
        </a:p>
      </dgm:t>
    </dgm:pt>
    <dgm:pt modelId="{CF463CF8-3D42-B448-B668-6D0B7DED84AD}" type="sibTrans" cxnId="{88F45F63-92E1-384E-95D5-956B6597392D}">
      <dgm:prSet/>
      <dgm:spPr/>
      <dgm:t>
        <a:bodyPr/>
        <a:lstStyle/>
        <a:p>
          <a:endParaRPr lang="en-US"/>
        </a:p>
      </dgm:t>
    </dgm:pt>
    <dgm:pt modelId="{043F5CE6-3E81-924F-99C7-999911446D00}">
      <dgm:prSet phldrT="[Text]"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3</a:t>
          </a:r>
        </a:p>
      </dgm:t>
    </dgm:pt>
    <dgm:pt modelId="{0F92C63E-96B7-4948-A92F-A6D7553FE695}" type="parTrans" cxnId="{A641F992-EF83-C24B-A047-44451E06CE4F}">
      <dgm:prSet/>
      <dgm:spPr/>
      <dgm:t>
        <a:bodyPr/>
        <a:lstStyle/>
        <a:p>
          <a:endParaRPr lang="en-US"/>
        </a:p>
      </dgm:t>
    </dgm:pt>
    <dgm:pt modelId="{A5C95D71-B45B-4E40-A698-5A7679410809}" type="sibTrans" cxnId="{A641F992-EF83-C24B-A047-44451E06CE4F}">
      <dgm:prSet/>
      <dgm:spPr/>
      <dgm:t>
        <a:bodyPr/>
        <a:lstStyle/>
        <a:p>
          <a:endParaRPr lang="en-US"/>
        </a:p>
      </dgm:t>
    </dgm:pt>
    <dgm:pt modelId="{BDD9F8C1-48A1-5F4E-BF48-18FDCD21EB6B}" type="pres">
      <dgm:prSet presAssocID="{82210C0C-1C41-2546-A3FF-9219FBBF83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5B7786-6D1E-7B41-B19D-63D348BCF82F}" type="pres">
      <dgm:prSet presAssocID="{D61E8D0F-A573-DD4B-B224-590A9A4EF30E}" presName="hierRoot1" presStyleCnt="0"/>
      <dgm:spPr/>
    </dgm:pt>
    <dgm:pt modelId="{065F3105-C6DF-2A4F-855F-8B926522EF83}" type="pres">
      <dgm:prSet presAssocID="{D61E8D0F-A573-DD4B-B224-590A9A4EF30E}" presName="composite" presStyleCnt="0"/>
      <dgm:spPr/>
    </dgm:pt>
    <dgm:pt modelId="{B82FA3C6-CC00-7044-A5A4-385AC4C50E52}" type="pres">
      <dgm:prSet presAssocID="{D61E8D0F-A573-DD4B-B224-590A9A4EF30E}" presName="background" presStyleLbl="node0" presStyleIdx="0" presStyleCnt="1"/>
      <dgm:spPr/>
    </dgm:pt>
    <dgm:pt modelId="{C6F5B4E6-79F8-2148-B984-59437A7B50DD}" type="pres">
      <dgm:prSet presAssocID="{D61E8D0F-A573-DD4B-B224-590A9A4EF30E}" presName="text" presStyleLbl="fgAcc0" presStyleIdx="0" presStyleCnt="1">
        <dgm:presLayoutVars>
          <dgm:chPref val="3"/>
        </dgm:presLayoutVars>
      </dgm:prSet>
      <dgm:spPr/>
    </dgm:pt>
    <dgm:pt modelId="{02FB1E99-7C74-914C-B52C-B8EC20E448E2}" type="pres">
      <dgm:prSet presAssocID="{D61E8D0F-A573-DD4B-B224-590A9A4EF30E}" presName="hierChild2" presStyleCnt="0"/>
      <dgm:spPr/>
    </dgm:pt>
    <dgm:pt modelId="{5BD00962-9B4A-9E4E-AEAC-431D1D89DC8C}" type="pres">
      <dgm:prSet presAssocID="{FF761E46-404D-B44D-8793-4E2E34412331}" presName="Name10" presStyleLbl="parChTrans1D2" presStyleIdx="0" presStyleCnt="2"/>
      <dgm:spPr/>
    </dgm:pt>
    <dgm:pt modelId="{144BE2DB-2B06-434A-BE59-2DB8611DA2D8}" type="pres">
      <dgm:prSet presAssocID="{F8CDCDD9-33EF-134E-9C4A-BA21E82EE954}" presName="hierRoot2" presStyleCnt="0"/>
      <dgm:spPr/>
    </dgm:pt>
    <dgm:pt modelId="{17DE5ABD-284F-1F48-9B76-F35109D84E7B}" type="pres">
      <dgm:prSet presAssocID="{F8CDCDD9-33EF-134E-9C4A-BA21E82EE954}" presName="composite2" presStyleCnt="0"/>
      <dgm:spPr/>
    </dgm:pt>
    <dgm:pt modelId="{7F400FFF-BD9E-4144-B293-7B7EAD5A5CC5}" type="pres">
      <dgm:prSet presAssocID="{F8CDCDD9-33EF-134E-9C4A-BA21E82EE954}" presName="background2" presStyleLbl="node2" presStyleIdx="0" presStyleCnt="2"/>
      <dgm:spPr/>
    </dgm:pt>
    <dgm:pt modelId="{1968B7FC-2C1D-3849-8D22-5CBB42E3FE02}" type="pres">
      <dgm:prSet presAssocID="{F8CDCDD9-33EF-134E-9C4A-BA21E82EE954}" presName="text2" presStyleLbl="fgAcc2" presStyleIdx="0" presStyleCnt="2">
        <dgm:presLayoutVars>
          <dgm:chPref val="3"/>
        </dgm:presLayoutVars>
      </dgm:prSet>
      <dgm:spPr/>
    </dgm:pt>
    <dgm:pt modelId="{9AB946AF-28EC-A34A-996D-CDD4D737827A}" type="pres">
      <dgm:prSet presAssocID="{F8CDCDD9-33EF-134E-9C4A-BA21E82EE954}" presName="hierChild3" presStyleCnt="0"/>
      <dgm:spPr/>
    </dgm:pt>
    <dgm:pt modelId="{693AD20D-6355-E24C-A7AC-D57E168773BE}" type="pres">
      <dgm:prSet presAssocID="{08A7D614-2210-2844-81B2-476F5ED764AD}" presName="Name17" presStyleLbl="parChTrans1D3" presStyleIdx="0" presStyleCnt="3"/>
      <dgm:spPr/>
    </dgm:pt>
    <dgm:pt modelId="{C2919521-05FA-A64D-BE99-9188EA37C2B4}" type="pres">
      <dgm:prSet presAssocID="{95A49DA0-8EA9-5746-8EAA-280D3760D027}" presName="hierRoot3" presStyleCnt="0"/>
      <dgm:spPr/>
    </dgm:pt>
    <dgm:pt modelId="{4D0140E0-BD10-E445-A242-A3C3036605F3}" type="pres">
      <dgm:prSet presAssocID="{95A49DA0-8EA9-5746-8EAA-280D3760D027}" presName="composite3" presStyleCnt="0"/>
      <dgm:spPr/>
    </dgm:pt>
    <dgm:pt modelId="{81C694BF-13B5-884F-A9DC-32BE52132E7F}" type="pres">
      <dgm:prSet presAssocID="{95A49DA0-8EA9-5746-8EAA-280D3760D027}" presName="background3" presStyleLbl="node3" presStyleIdx="0" presStyleCnt="3"/>
      <dgm:spPr/>
    </dgm:pt>
    <dgm:pt modelId="{06D31810-2820-E34D-A7EC-6E6AA277F018}" type="pres">
      <dgm:prSet presAssocID="{95A49DA0-8EA9-5746-8EAA-280D3760D027}" presName="text3" presStyleLbl="fgAcc3" presStyleIdx="0" presStyleCnt="3">
        <dgm:presLayoutVars>
          <dgm:chPref val="3"/>
        </dgm:presLayoutVars>
      </dgm:prSet>
      <dgm:spPr/>
    </dgm:pt>
    <dgm:pt modelId="{34569984-9CFE-5341-97E6-B10D3F928C63}" type="pres">
      <dgm:prSet presAssocID="{95A49DA0-8EA9-5746-8EAA-280D3760D027}" presName="hierChild4" presStyleCnt="0"/>
      <dgm:spPr/>
    </dgm:pt>
    <dgm:pt modelId="{5218CFC5-0ED6-D34E-A9B6-494EA7CB7470}" type="pres">
      <dgm:prSet presAssocID="{19C326AE-F652-3849-866B-B187DED501F4}" presName="Name17" presStyleLbl="parChTrans1D3" presStyleIdx="1" presStyleCnt="3"/>
      <dgm:spPr/>
    </dgm:pt>
    <dgm:pt modelId="{5CAA7083-CA20-9F4C-B37C-CD9A2B3C83D0}" type="pres">
      <dgm:prSet presAssocID="{F35BF996-8F15-5D47-89D7-5617F5CB1401}" presName="hierRoot3" presStyleCnt="0"/>
      <dgm:spPr/>
    </dgm:pt>
    <dgm:pt modelId="{F0EA2415-F835-304E-89F0-D5A453EB567D}" type="pres">
      <dgm:prSet presAssocID="{F35BF996-8F15-5D47-89D7-5617F5CB1401}" presName="composite3" presStyleCnt="0"/>
      <dgm:spPr/>
    </dgm:pt>
    <dgm:pt modelId="{B480CA91-80AE-B64D-A397-9D3D4B7BA86A}" type="pres">
      <dgm:prSet presAssocID="{F35BF996-8F15-5D47-89D7-5617F5CB1401}" presName="background3" presStyleLbl="node3" presStyleIdx="1" presStyleCnt="3"/>
      <dgm:spPr/>
    </dgm:pt>
    <dgm:pt modelId="{F29CC3A2-C54D-2E47-8D3B-22F50B269E9D}" type="pres">
      <dgm:prSet presAssocID="{F35BF996-8F15-5D47-89D7-5617F5CB1401}" presName="text3" presStyleLbl="fgAcc3" presStyleIdx="1" presStyleCnt="3">
        <dgm:presLayoutVars>
          <dgm:chPref val="3"/>
        </dgm:presLayoutVars>
      </dgm:prSet>
      <dgm:spPr/>
    </dgm:pt>
    <dgm:pt modelId="{50E68CDD-B01F-374F-A0B5-867A5F99B57F}" type="pres">
      <dgm:prSet presAssocID="{F35BF996-8F15-5D47-89D7-5617F5CB1401}" presName="hierChild4" presStyleCnt="0"/>
      <dgm:spPr/>
    </dgm:pt>
    <dgm:pt modelId="{C3461D1B-0208-534E-BB0C-AE78D1512AF5}" type="pres">
      <dgm:prSet presAssocID="{BBDBDB6A-DBCD-134D-B7FF-F3182665A040}" presName="Name10" presStyleLbl="parChTrans1D2" presStyleIdx="1" presStyleCnt="2"/>
      <dgm:spPr/>
    </dgm:pt>
    <dgm:pt modelId="{B087653C-C319-D54A-A747-EB2D7B42C737}" type="pres">
      <dgm:prSet presAssocID="{8E0CFB9C-DFDA-744D-AC88-CAD90C274E2D}" presName="hierRoot2" presStyleCnt="0"/>
      <dgm:spPr/>
    </dgm:pt>
    <dgm:pt modelId="{B1BEBEE1-6DFA-F845-93C8-AE3C77CD18E3}" type="pres">
      <dgm:prSet presAssocID="{8E0CFB9C-DFDA-744D-AC88-CAD90C274E2D}" presName="composite2" presStyleCnt="0"/>
      <dgm:spPr/>
    </dgm:pt>
    <dgm:pt modelId="{9B99F40B-36CE-B54E-8F20-913756F1E551}" type="pres">
      <dgm:prSet presAssocID="{8E0CFB9C-DFDA-744D-AC88-CAD90C274E2D}" presName="background2" presStyleLbl="node2" presStyleIdx="1" presStyleCnt="2"/>
      <dgm:spPr/>
    </dgm:pt>
    <dgm:pt modelId="{239E5E94-7B4F-A041-B008-8D1F24F7F4A3}" type="pres">
      <dgm:prSet presAssocID="{8E0CFB9C-DFDA-744D-AC88-CAD90C274E2D}" presName="text2" presStyleLbl="fgAcc2" presStyleIdx="1" presStyleCnt="2">
        <dgm:presLayoutVars>
          <dgm:chPref val="3"/>
        </dgm:presLayoutVars>
      </dgm:prSet>
      <dgm:spPr/>
    </dgm:pt>
    <dgm:pt modelId="{F2EAC19E-1351-154D-87E1-DED14A174B66}" type="pres">
      <dgm:prSet presAssocID="{8E0CFB9C-DFDA-744D-AC88-CAD90C274E2D}" presName="hierChild3" presStyleCnt="0"/>
      <dgm:spPr/>
    </dgm:pt>
    <dgm:pt modelId="{84D80155-435E-B545-8472-AAA314F50D85}" type="pres">
      <dgm:prSet presAssocID="{0F92C63E-96B7-4948-A92F-A6D7553FE695}" presName="Name17" presStyleLbl="parChTrans1D3" presStyleIdx="2" presStyleCnt="3"/>
      <dgm:spPr/>
    </dgm:pt>
    <dgm:pt modelId="{86AECA5C-0616-5C4B-A5A5-3F3053AFE092}" type="pres">
      <dgm:prSet presAssocID="{043F5CE6-3E81-924F-99C7-999911446D00}" presName="hierRoot3" presStyleCnt="0"/>
      <dgm:spPr/>
    </dgm:pt>
    <dgm:pt modelId="{44708ACB-6EC7-A848-9F38-8073867051B0}" type="pres">
      <dgm:prSet presAssocID="{043F5CE6-3E81-924F-99C7-999911446D00}" presName="composite3" presStyleCnt="0"/>
      <dgm:spPr/>
    </dgm:pt>
    <dgm:pt modelId="{EF5A6256-0C8E-244D-805A-C28B45825BA0}" type="pres">
      <dgm:prSet presAssocID="{043F5CE6-3E81-924F-99C7-999911446D00}" presName="background3" presStyleLbl="node3" presStyleIdx="2" presStyleCnt="3"/>
      <dgm:spPr/>
    </dgm:pt>
    <dgm:pt modelId="{D0C29DB4-CA03-1C4E-8503-8C4C17A5E7A4}" type="pres">
      <dgm:prSet presAssocID="{043F5CE6-3E81-924F-99C7-999911446D00}" presName="text3" presStyleLbl="fgAcc3" presStyleIdx="2" presStyleCnt="3">
        <dgm:presLayoutVars>
          <dgm:chPref val="3"/>
        </dgm:presLayoutVars>
      </dgm:prSet>
      <dgm:spPr/>
    </dgm:pt>
    <dgm:pt modelId="{70F94924-89BA-7241-93E9-C7FD27B94B1C}" type="pres">
      <dgm:prSet presAssocID="{043F5CE6-3E81-924F-99C7-999911446D00}" presName="hierChild4" presStyleCnt="0"/>
      <dgm:spPr/>
    </dgm:pt>
  </dgm:ptLst>
  <dgm:cxnLst>
    <dgm:cxn modelId="{59799404-D7AB-944F-B878-A4F7F988B37C}" type="presOf" srcId="{FF761E46-404D-B44D-8793-4E2E34412331}" destId="{5BD00962-9B4A-9E4E-AEAC-431D1D89DC8C}" srcOrd="0" destOrd="0" presId="urn:microsoft.com/office/officeart/2005/8/layout/hierarchy1"/>
    <dgm:cxn modelId="{F13A1805-69E1-5848-9481-6935FA5A6EDF}" type="presOf" srcId="{0F92C63E-96B7-4948-A92F-A6D7553FE695}" destId="{84D80155-435E-B545-8472-AAA314F50D85}" srcOrd="0" destOrd="0" presId="urn:microsoft.com/office/officeart/2005/8/layout/hierarchy1"/>
    <dgm:cxn modelId="{EF09FD18-8329-1E4E-AFB7-8559CEB9185E}" type="presOf" srcId="{D61E8D0F-A573-DD4B-B224-590A9A4EF30E}" destId="{C6F5B4E6-79F8-2148-B984-59437A7B50DD}" srcOrd="0" destOrd="0" presId="urn:microsoft.com/office/officeart/2005/8/layout/hierarchy1"/>
    <dgm:cxn modelId="{1836EA1E-289F-CB46-8BA3-8F4CC855FC6A}" type="presOf" srcId="{95A49DA0-8EA9-5746-8EAA-280D3760D027}" destId="{06D31810-2820-E34D-A7EC-6E6AA277F018}" srcOrd="0" destOrd="0" presId="urn:microsoft.com/office/officeart/2005/8/layout/hierarchy1"/>
    <dgm:cxn modelId="{596E622A-D53E-8144-8E2C-D3F7398292B1}" srcId="{82210C0C-1C41-2546-A3FF-9219FBBF8329}" destId="{D61E8D0F-A573-DD4B-B224-590A9A4EF30E}" srcOrd="0" destOrd="0" parTransId="{5E83E201-510F-CD44-AFF7-133FB11FC3E4}" sibTransId="{8405679D-4636-C946-AB73-29CAE08A1DBF}"/>
    <dgm:cxn modelId="{CFB4FE2A-5D89-1B4B-A71B-7A44C8040382}" type="presOf" srcId="{19C326AE-F652-3849-866B-B187DED501F4}" destId="{5218CFC5-0ED6-D34E-A9B6-494EA7CB7470}" srcOrd="0" destOrd="0" presId="urn:microsoft.com/office/officeart/2005/8/layout/hierarchy1"/>
    <dgm:cxn modelId="{52530E2E-1E1B-484E-B8C1-CA52CA374874}" srcId="{F8CDCDD9-33EF-134E-9C4A-BA21E82EE954}" destId="{F35BF996-8F15-5D47-89D7-5617F5CB1401}" srcOrd="1" destOrd="0" parTransId="{19C326AE-F652-3849-866B-B187DED501F4}" sibTransId="{BCA14CA6-7744-3741-8143-2A47E9391952}"/>
    <dgm:cxn modelId="{C314713C-E318-ED40-AF2C-244D2ADA2749}" type="presOf" srcId="{F35BF996-8F15-5D47-89D7-5617F5CB1401}" destId="{F29CC3A2-C54D-2E47-8D3B-22F50B269E9D}" srcOrd="0" destOrd="0" presId="urn:microsoft.com/office/officeart/2005/8/layout/hierarchy1"/>
    <dgm:cxn modelId="{88F45F63-92E1-384E-95D5-956B6597392D}" srcId="{D61E8D0F-A573-DD4B-B224-590A9A4EF30E}" destId="{8E0CFB9C-DFDA-744D-AC88-CAD90C274E2D}" srcOrd="1" destOrd="0" parTransId="{BBDBDB6A-DBCD-134D-B7FF-F3182665A040}" sibTransId="{CF463CF8-3D42-B448-B668-6D0B7DED84AD}"/>
    <dgm:cxn modelId="{980F046B-FA17-C342-B589-25FB930D3213}" type="presOf" srcId="{8E0CFB9C-DFDA-744D-AC88-CAD90C274E2D}" destId="{239E5E94-7B4F-A041-B008-8D1F24F7F4A3}" srcOrd="0" destOrd="0" presId="urn:microsoft.com/office/officeart/2005/8/layout/hierarchy1"/>
    <dgm:cxn modelId="{BEA81751-138F-4245-BC22-49FFD50FB3BA}" type="presOf" srcId="{BBDBDB6A-DBCD-134D-B7FF-F3182665A040}" destId="{C3461D1B-0208-534E-BB0C-AE78D1512AF5}" srcOrd="0" destOrd="0" presId="urn:microsoft.com/office/officeart/2005/8/layout/hierarchy1"/>
    <dgm:cxn modelId="{0B2E7E56-591A-7541-B996-08110188F41B}" type="presOf" srcId="{08A7D614-2210-2844-81B2-476F5ED764AD}" destId="{693AD20D-6355-E24C-A7AC-D57E168773BE}" srcOrd="0" destOrd="0" presId="urn:microsoft.com/office/officeart/2005/8/layout/hierarchy1"/>
    <dgm:cxn modelId="{53AD277C-231F-2E44-BB4A-26113DB1FCC8}" srcId="{F8CDCDD9-33EF-134E-9C4A-BA21E82EE954}" destId="{95A49DA0-8EA9-5746-8EAA-280D3760D027}" srcOrd="0" destOrd="0" parTransId="{08A7D614-2210-2844-81B2-476F5ED764AD}" sibTransId="{B60939C9-BEAB-2548-887E-B0194E49D9F1}"/>
    <dgm:cxn modelId="{025D4F7F-7974-5040-879E-97EBE849964E}" srcId="{D61E8D0F-A573-DD4B-B224-590A9A4EF30E}" destId="{F8CDCDD9-33EF-134E-9C4A-BA21E82EE954}" srcOrd="0" destOrd="0" parTransId="{FF761E46-404D-B44D-8793-4E2E34412331}" sibTransId="{C7E646FC-09C6-CC47-AACA-97FCB9A315EC}"/>
    <dgm:cxn modelId="{A641F992-EF83-C24B-A047-44451E06CE4F}" srcId="{8E0CFB9C-DFDA-744D-AC88-CAD90C274E2D}" destId="{043F5CE6-3E81-924F-99C7-999911446D00}" srcOrd="0" destOrd="0" parTransId="{0F92C63E-96B7-4948-A92F-A6D7553FE695}" sibTransId="{A5C95D71-B45B-4E40-A698-5A7679410809}"/>
    <dgm:cxn modelId="{934959BB-8446-BD4C-B1A8-3D21FAE967EB}" type="presOf" srcId="{F8CDCDD9-33EF-134E-9C4A-BA21E82EE954}" destId="{1968B7FC-2C1D-3849-8D22-5CBB42E3FE02}" srcOrd="0" destOrd="0" presId="urn:microsoft.com/office/officeart/2005/8/layout/hierarchy1"/>
    <dgm:cxn modelId="{8D019BE1-C41B-D54D-BE5F-A6B0254AC0E8}" type="presOf" srcId="{043F5CE6-3E81-924F-99C7-999911446D00}" destId="{D0C29DB4-CA03-1C4E-8503-8C4C17A5E7A4}" srcOrd="0" destOrd="0" presId="urn:microsoft.com/office/officeart/2005/8/layout/hierarchy1"/>
    <dgm:cxn modelId="{34E60DEA-9240-0541-9B97-AEFEC1543A66}" type="presOf" srcId="{82210C0C-1C41-2546-A3FF-9219FBBF8329}" destId="{BDD9F8C1-48A1-5F4E-BF48-18FDCD21EB6B}" srcOrd="0" destOrd="0" presId="urn:microsoft.com/office/officeart/2005/8/layout/hierarchy1"/>
    <dgm:cxn modelId="{705CCDB2-8DC4-AF49-BDC1-4B9F9578355F}" type="presParOf" srcId="{BDD9F8C1-48A1-5F4E-BF48-18FDCD21EB6B}" destId="{9E5B7786-6D1E-7B41-B19D-63D348BCF82F}" srcOrd="0" destOrd="0" presId="urn:microsoft.com/office/officeart/2005/8/layout/hierarchy1"/>
    <dgm:cxn modelId="{ECD073B3-2C14-6B4B-A419-9171F38650AD}" type="presParOf" srcId="{9E5B7786-6D1E-7B41-B19D-63D348BCF82F}" destId="{065F3105-C6DF-2A4F-855F-8B926522EF83}" srcOrd="0" destOrd="0" presId="urn:microsoft.com/office/officeart/2005/8/layout/hierarchy1"/>
    <dgm:cxn modelId="{D260ACDD-42C0-1F4D-B60C-92FE9C402073}" type="presParOf" srcId="{065F3105-C6DF-2A4F-855F-8B926522EF83}" destId="{B82FA3C6-CC00-7044-A5A4-385AC4C50E52}" srcOrd="0" destOrd="0" presId="urn:microsoft.com/office/officeart/2005/8/layout/hierarchy1"/>
    <dgm:cxn modelId="{31862C94-1A36-1942-AD6E-0C6FAB105051}" type="presParOf" srcId="{065F3105-C6DF-2A4F-855F-8B926522EF83}" destId="{C6F5B4E6-79F8-2148-B984-59437A7B50DD}" srcOrd="1" destOrd="0" presId="urn:microsoft.com/office/officeart/2005/8/layout/hierarchy1"/>
    <dgm:cxn modelId="{88151700-345A-E24F-AEE0-D72741DD5F5C}" type="presParOf" srcId="{9E5B7786-6D1E-7B41-B19D-63D348BCF82F}" destId="{02FB1E99-7C74-914C-B52C-B8EC20E448E2}" srcOrd="1" destOrd="0" presId="urn:microsoft.com/office/officeart/2005/8/layout/hierarchy1"/>
    <dgm:cxn modelId="{59F9B6C0-AC0A-D24B-B61F-B95DC9556CA1}" type="presParOf" srcId="{02FB1E99-7C74-914C-B52C-B8EC20E448E2}" destId="{5BD00962-9B4A-9E4E-AEAC-431D1D89DC8C}" srcOrd="0" destOrd="0" presId="urn:microsoft.com/office/officeart/2005/8/layout/hierarchy1"/>
    <dgm:cxn modelId="{934587B8-E0E6-3140-9E88-B7305CFBCAF9}" type="presParOf" srcId="{02FB1E99-7C74-914C-B52C-B8EC20E448E2}" destId="{144BE2DB-2B06-434A-BE59-2DB8611DA2D8}" srcOrd="1" destOrd="0" presId="urn:microsoft.com/office/officeart/2005/8/layout/hierarchy1"/>
    <dgm:cxn modelId="{1805868A-4CBB-B44B-8108-0B459EDD0CBC}" type="presParOf" srcId="{144BE2DB-2B06-434A-BE59-2DB8611DA2D8}" destId="{17DE5ABD-284F-1F48-9B76-F35109D84E7B}" srcOrd="0" destOrd="0" presId="urn:microsoft.com/office/officeart/2005/8/layout/hierarchy1"/>
    <dgm:cxn modelId="{23CB1DB1-D821-D643-BD65-FFE4F63B7F66}" type="presParOf" srcId="{17DE5ABD-284F-1F48-9B76-F35109D84E7B}" destId="{7F400FFF-BD9E-4144-B293-7B7EAD5A5CC5}" srcOrd="0" destOrd="0" presId="urn:microsoft.com/office/officeart/2005/8/layout/hierarchy1"/>
    <dgm:cxn modelId="{850DB886-743C-DF43-B7AF-49475B73E39C}" type="presParOf" srcId="{17DE5ABD-284F-1F48-9B76-F35109D84E7B}" destId="{1968B7FC-2C1D-3849-8D22-5CBB42E3FE02}" srcOrd="1" destOrd="0" presId="urn:microsoft.com/office/officeart/2005/8/layout/hierarchy1"/>
    <dgm:cxn modelId="{9D1F304B-14B0-1B44-B38E-021659122469}" type="presParOf" srcId="{144BE2DB-2B06-434A-BE59-2DB8611DA2D8}" destId="{9AB946AF-28EC-A34A-996D-CDD4D737827A}" srcOrd="1" destOrd="0" presId="urn:microsoft.com/office/officeart/2005/8/layout/hierarchy1"/>
    <dgm:cxn modelId="{328177D1-F965-9241-8F1E-C4580A7427C0}" type="presParOf" srcId="{9AB946AF-28EC-A34A-996D-CDD4D737827A}" destId="{693AD20D-6355-E24C-A7AC-D57E168773BE}" srcOrd="0" destOrd="0" presId="urn:microsoft.com/office/officeart/2005/8/layout/hierarchy1"/>
    <dgm:cxn modelId="{5A92D518-4B9A-234B-A5EF-3AA6F854EDD0}" type="presParOf" srcId="{9AB946AF-28EC-A34A-996D-CDD4D737827A}" destId="{C2919521-05FA-A64D-BE99-9188EA37C2B4}" srcOrd="1" destOrd="0" presId="urn:microsoft.com/office/officeart/2005/8/layout/hierarchy1"/>
    <dgm:cxn modelId="{77D1688D-9D18-884B-A461-E744E4068AC7}" type="presParOf" srcId="{C2919521-05FA-A64D-BE99-9188EA37C2B4}" destId="{4D0140E0-BD10-E445-A242-A3C3036605F3}" srcOrd="0" destOrd="0" presId="urn:microsoft.com/office/officeart/2005/8/layout/hierarchy1"/>
    <dgm:cxn modelId="{14935720-6433-A443-9955-472CB0C2D457}" type="presParOf" srcId="{4D0140E0-BD10-E445-A242-A3C3036605F3}" destId="{81C694BF-13B5-884F-A9DC-32BE52132E7F}" srcOrd="0" destOrd="0" presId="urn:microsoft.com/office/officeart/2005/8/layout/hierarchy1"/>
    <dgm:cxn modelId="{C9F3E337-C6B6-5B40-81D9-38E5FE13C50A}" type="presParOf" srcId="{4D0140E0-BD10-E445-A242-A3C3036605F3}" destId="{06D31810-2820-E34D-A7EC-6E6AA277F018}" srcOrd="1" destOrd="0" presId="urn:microsoft.com/office/officeart/2005/8/layout/hierarchy1"/>
    <dgm:cxn modelId="{8A2B1E1B-1D34-3E49-AE77-340D448F2CAA}" type="presParOf" srcId="{C2919521-05FA-A64D-BE99-9188EA37C2B4}" destId="{34569984-9CFE-5341-97E6-B10D3F928C63}" srcOrd="1" destOrd="0" presId="urn:microsoft.com/office/officeart/2005/8/layout/hierarchy1"/>
    <dgm:cxn modelId="{C7DC23AC-C634-7E45-A65A-8DCDBF98EAB7}" type="presParOf" srcId="{9AB946AF-28EC-A34A-996D-CDD4D737827A}" destId="{5218CFC5-0ED6-D34E-A9B6-494EA7CB7470}" srcOrd="2" destOrd="0" presId="urn:microsoft.com/office/officeart/2005/8/layout/hierarchy1"/>
    <dgm:cxn modelId="{5DD25546-9FB9-5E41-B1C9-44FEB0448658}" type="presParOf" srcId="{9AB946AF-28EC-A34A-996D-CDD4D737827A}" destId="{5CAA7083-CA20-9F4C-B37C-CD9A2B3C83D0}" srcOrd="3" destOrd="0" presId="urn:microsoft.com/office/officeart/2005/8/layout/hierarchy1"/>
    <dgm:cxn modelId="{935CFBDA-B8B9-F949-9038-9F44637C0ACF}" type="presParOf" srcId="{5CAA7083-CA20-9F4C-B37C-CD9A2B3C83D0}" destId="{F0EA2415-F835-304E-89F0-D5A453EB567D}" srcOrd="0" destOrd="0" presId="urn:microsoft.com/office/officeart/2005/8/layout/hierarchy1"/>
    <dgm:cxn modelId="{22797BD5-9420-3F43-8371-EB1A884E3F8D}" type="presParOf" srcId="{F0EA2415-F835-304E-89F0-D5A453EB567D}" destId="{B480CA91-80AE-B64D-A397-9D3D4B7BA86A}" srcOrd="0" destOrd="0" presId="urn:microsoft.com/office/officeart/2005/8/layout/hierarchy1"/>
    <dgm:cxn modelId="{BAFB2464-7196-6849-85FC-260DE16AAFD9}" type="presParOf" srcId="{F0EA2415-F835-304E-89F0-D5A453EB567D}" destId="{F29CC3A2-C54D-2E47-8D3B-22F50B269E9D}" srcOrd="1" destOrd="0" presId="urn:microsoft.com/office/officeart/2005/8/layout/hierarchy1"/>
    <dgm:cxn modelId="{4110949A-BA2A-0243-9779-C9DBF924C180}" type="presParOf" srcId="{5CAA7083-CA20-9F4C-B37C-CD9A2B3C83D0}" destId="{50E68CDD-B01F-374F-A0B5-867A5F99B57F}" srcOrd="1" destOrd="0" presId="urn:microsoft.com/office/officeart/2005/8/layout/hierarchy1"/>
    <dgm:cxn modelId="{F6685328-E793-A64A-B814-222A2A7392AB}" type="presParOf" srcId="{02FB1E99-7C74-914C-B52C-B8EC20E448E2}" destId="{C3461D1B-0208-534E-BB0C-AE78D1512AF5}" srcOrd="2" destOrd="0" presId="urn:microsoft.com/office/officeart/2005/8/layout/hierarchy1"/>
    <dgm:cxn modelId="{FC82AD76-88F0-4F4B-9D3D-7D8814DECB78}" type="presParOf" srcId="{02FB1E99-7C74-914C-B52C-B8EC20E448E2}" destId="{B087653C-C319-D54A-A747-EB2D7B42C737}" srcOrd="3" destOrd="0" presId="urn:microsoft.com/office/officeart/2005/8/layout/hierarchy1"/>
    <dgm:cxn modelId="{503BF3F7-C4DF-3B4E-BCCE-238C3CB95B6D}" type="presParOf" srcId="{B087653C-C319-D54A-A747-EB2D7B42C737}" destId="{B1BEBEE1-6DFA-F845-93C8-AE3C77CD18E3}" srcOrd="0" destOrd="0" presId="urn:microsoft.com/office/officeart/2005/8/layout/hierarchy1"/>
    <dgm:cxn modelId="{5EC530C0-4210-514B-8695-A22D44A0DB01}" type="presParOf" srcId="{B1BEBEE1-6DFA-F845-93C8-AE3C77CD18E3}" destId="{9B99F40B-36CE-B54E-8F20-913756F1E551}" srcOrd="0" destOrd="0" presId="urn:microsoft.com/office/officeart/2005/8/layout/hierarchy1"/>
    <dgm:cxn modelId="{D4C95E7C-FF57-CA4B-A78A-A24071293D77}" type="presParOf" srcId="{B1BEBEE1-6DFA-F845-93C8-AE3C77CD18E3}" destId="{239E5E94-7B4F-A041-B008-8D1F24F7F4A3}" srcOrd="1" destOrd="0" presId="urn:microsoft.com/office/officeart/2005/8/layout/hierarchy1"/>
    <dgm:cxn modelId="{DCAD0C7A-A737-B84B-A50E-31ED43563189}" type="presParOf" srcId="{B087653C-C319-D54A-A747-EB2D7B42C737}" destId="{F2EAC19E-1351-154D-87E1-DED14A174B66}" srcOrd="1" destOrd="0" presId="urn:microsoft.com/office/officeart/2005/8/layout/hierarchy1"/>
    <dgm:cxn modelId="{7839E3BC-087E-874D-A255-AB0ED0A734EA}" type="presParOf" srcId="{F2EAC19E-1351-154D-87E1-DED14A174B66}" destId="{84D80155-435E-B545-8472-AAA314F50D85}" srcOrd="0" destOrd="0" presId="urn:microsoft.com/office/officeart/2005/8/layout/hierarchy1"/>
    <dgm:cxn modelId="{CC36C112-3CBE-874A-874F-702598156740}" type="presParOf" srcId="{F2EAC19E-1351-154D-87E1-DED14A174B66}" destId="{86AECA5C-0616-5C4B-A5A5-3F3053AFE092}" srcOrd="1" destOrd="0" presId="urn:microsoft.com/office/officeart/2005/8/layout/hierarchy1"/>
    <dgm:cxn modelId="{DEAF240E-89C2-DF4F-A533-13D6C5982875}" type="presParOf" srcId="{86AECA5C-0616-5C4B-A5A5-3F3053AFE092}" destId="{44708ACB-6EC7-A848-9F38-8073867051B0}" srcOrd="0" destOrd="0" presId="urn:microsoft.com/office/officeart/2005/8/layout/hierarchy1"/>
    <dgm:cxn modelId="{8B3906B6-D7E5-134E-98C5-E4B7BADD9995}" type="presParOf" srcId="{44708ACB-6EC7-A848-9F38-8073867051B0}" destId="{EF5A6256-0C8E-244D-805A-C28B45825BA0}" srcOrd="0" destOrd="0" presId="urn:microsoft.com/office/officeart/2005/8/layout/hierarchy1"/>
    <dgm:cxn modelId="{160BE2FA-52CA-C84C-B788-E7530DAACC63}" type="presParOf" srcId="{44708ACB-6EC7-A848-9F38-8073867051B0}" destId="{D0C29DB4-CA03-1C4E-8503-8C4C17A5E7A4}" srcOrd="1" destOrd="0" presId="urn:microsoft.com/office/officeart/2005/8/layout/hierarchy1"/>
    <dgm:cxn modelId="{F9F40FCF-3ABF-D546-9BDD-6DD42356EB48}" type="presParOf" srcId="{86AECA5C-0616-5C4B-A5A5-3F3053AFE092}" destId="{70F94924-89BA-7241-93E9-C7FD27B94B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210C0C-1C41-2546-A3FF-9219FBBF8329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E8D0F-A573-DD4B-B224-590A9A4EF30E}">
      <dgm:prSet phldrT="[Text]"/>
      <dgm:spPr/>
      <dgm:t>
        <a:bodyPr/>
        <a:lstStyle/>
        <a:p>
          <a:r>
            <a:rPr lang="en-US" dirty="0"/>
            <a:t>AC</a:t>
          </a:r>
        </a:p>
      </dgm:t>
    </dgm:pt>
    <dgm:pt modelId="{5E83E201-510F-CD44-AFF7-133FB11FC3E4}" type="parTrans" cxnId="{596E622A-D53E-8144-8E2C-D3F7398292B1}">
      <dgm:prSet/>
      <dgm:spPr/>
      <dgm:t>
        <a:bodyPr/>
        <a:lstStyle/>
        <a:p>
          <a:endParaRPr lang="en-US"/>
        </a:p>
      </dgm:t>
    </dgm:pt>
    <dgm:pt modelId="{8405679D-4636-C946-AB73-29CAE08A1DBF}" type="sibTrans" cxnId="{596E622A-D53E-8144-8E2C-D3F7398292B1}">
      <dgm:prSet/>
      <dgm:spPr/>
      <dgm:t>
        <a:bodyPr/>
        <a:lstStyle/>
        <a:p>
          <a:endParaRPr lang="en-US"/>
        </a:p>
      </dgm:t>
    </dgm:pt>
    <dgm:pt modelId="{F8CDCDD9-33EF-134E-9C4A-BA21E82EE954}">
      <dgm:prSet phldrT="[Text]"/>
      <dgm:spPr/>
      <dgm:t>
        <a:bodyPr/>
        <a:lstStyle/>
        <a:p>
          <a:r>
            <a:rPr lang="en-US" dirty="0"/>
            <a:t>LP</a:t>
          </a:r>
          <a:r>
            <a:rPr lang="en-US" baseline="-25000" dirty="0"/>
            <a:t>1</a:t>
          </a:r>
        </a:p>
      </dgm:t>
    </dgm:pt>
    <dgm:pt modelId="{FF761E46-404D-B44D-8793-4E2E34412331}" type="parTrans" cxnId="{025D4F7F-7974-5040-879E-97EBE849964E}">
      <dgm:prSet/>
      <dgm:spPr/>
      <dgm:t>
        <a:bodyPr/>
        <a:lstStyle/>
        <a:p>
          <a:endParaRPr lang="en-US"/>
        </a:p>
      </dgm:t>
    </dgm:pt>
    <dgm:pt modelId="{C7E646FC-09C6-CC47-AACA-97FCB9A315EC}" type="sibTrans" cxnId="{025D4F7F-7974-5040-879E-97EBE849964E}">
      <dgm:prSet/>
      <dgm:spPr/>
      <dgm:t>
        <a:bodyPr/>
        <a:lstStyle/>
        <a:p>
          <a:endParaRPr lang="en-US"/>
        </a:p>
      </dgm:t>
    </dgm:pt>
    <dgm:pt modelId="{95A49DA0-8EA9-5746-8EAA-280D3760D027}">
      <dgm:prSet phldrT="[Text]"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1</a:t>
          </a:r>
        </a:p>
      </dgm:t>
    </dgm:pt>
    <dgm:pt modelId="{08A7D614-2210-2844-81B2-476F5ED764AD}" type="parTrans" cxnId="{53AD277C-231F-2E44-BB4A-26113DB1FCC8}">
      <dgm:prSet/>
      <dgm:spPr/>
      <dgm:t>
        <a:bodyPr/>
        <a:lstStyle/>
        <a:p>
          <a:endParaRPr lang="en-US"/>
        </a:p>
      </dgm:t>
    </dgm:pt>
    <dgm:pt modelId="{B60939C9-BEAB-2548-887E-B0194E49D9F1}" type="sibTrans" cxnId="{53AD277C-231F-2E44-BB4A-26113DB1FCC8}">
      <dgm:prSet/>
      <dgm:spPr/>
      <dgm:t>
        <a:bodyPr/>
        <a:lstStyle/>
        <a:p>
          <a:endParaRPr lang="en-US"/>
        </a:p>
      </dgm:t>
    </dgm:pt>
    <dgm:pt modelId="{F35BF996-8F15-5D47-89D7-5617F5CB1401}">
      <dgm:prSet phldrT="[Text]"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2</a:t>
          </a:r>
        </a:p>
      </dgm:t>
    </dgm:pt>
    <dgm:pt modelId="{19C326AE-F652-3849-866B-B187DED501F4}" type="parTrans" cxnId="{52530E2E-1E1B-484E-B8C1-CA52CA374874}">
      <dgm:prSet/>
      <dgm:spPr/>
      <dgm:t>
        <a:bodyPr/>
        <a:lstStyle/>
        <a:p>
          <a:endParaRPr lang="en-US"/>
        </a:p>
      </dgm:t>
    </dgm:pt>
    <dgm:pt modelId="{BCA14CA6-7744-3741-8143-2A47E9391952}" type="sibTrans" cxnId="{52530E2E-1E1B-484E-B8C1-CA52CA374874}">
      <dgm:prSet/>
      <dgm:spPr/>
      <dgm:t>
        <a:bodyPr/>
        <a:lstStyle/>
        <a:p>
          <a:endParaRPr lang="en-US"/>
        </a:p>
      </dgm:t>
    </dgm:pt>
    <dgm:pt modelId="{8E0CFB9C-DFDA-744D-AC88-CAD90C274E2D}">
      <dgm:prSet phldrT="[Text]"/>
      <dgm:spPr/>
      <dgm:t>
        <a:bodyPr/>
        <a:lstStyle/>
        <a:p>
          <a:r>
            <a:rPr lang="en-US" dirty="0"/>
            <a:t>LP</a:t>
          </a:r>
          <a:r>
            <a:rPr lang="en-US" baseline="-25000" dirty="0"/>
            <a:t>2</a:t>
          </a:r>
        </a:p>
      </dgm:t>
    </dgm:pt>
    <dgm:pt modelId="{BBDBDB6A-DBCD-134D-B7FF-F3182665A040}" type="parTrans" cxnId="{88F45F63-92E1-384E-95D5-956B6597392D}">
      <dgm:prSet/>
      <dgm:spPr/>
      <dgm:t>
        <a:bodyPr/>
        <a:lstStyle/>
        <a:p>
          <a:endParaRPr lang="en-US"/>
        </a:p>
      </dgm:t>
    </dgm:pt>
    <dgm:pt modelId="{CF463CF8-3D42-B448-B668-6D0B7DED84AD}" type="sibTrans" cxnId="{88F45F63-92E1-384E-95D5-956B6597392D}">
      <dgm:prSet/>
      <dgm:spPr/>
      <dgm:t>
        <a:bodyPr/>
        <a:lstStyle/>
        <a:p>
          <a:endParaRPr lang="en-US"/>
        </a:p>
      </dgm:t>
    </dgm:pt>
    <dgm:pt modelId="{043F5CE6-3E81-924F-99C7-999911446D00}">
      <dgm:prSet phldrT="[Text]"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3</a:t>
          </a:r>
        </a:p>
      </dgm:t>
    </dgm:pt>
    <dgm:pt modelId="{0F92C63E-96B7-4948-A92F-A6D7553FE695}" type="parTrans" cxnId="{A641F992-EF83-C24B-A047-44451E06CE4F}">
      <dgm:prSet/>
      <dgm:spPr/>
      <dgm:t>
        <a:bodyPr/>
        <a:lstStyle/>
        <a:p>
          <a:endParaRPr lang="en-US"/>
        </a:p>
      </dgm:t>
    </dgm:pt>
    <dgm:pt modelId="{A5C95D71-B45B-4E40-A698-5A7679410809}" type="sibTrans" cxnId="{A641F992-EF83-C24B-A047-44451E06CE4F}">
      <dgm:prSet/>
      <dgm:spPr/>
      <dgm:t>
        <a:bodyPr/>
        <a:lstStyle/>
        <a:p>
          <a:endParaRPr lang="en-US"/>
        </a:p>
      </dgm:t>
    </dgm:pt>
    <dgm:pt modelId="{CAC6ABDE-CBDA-BB48-ADC8-C5C2F3448936}">
      <dgm:prSet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5</a:t>
          </a:r>
        </a:p>
      </dgm:t>
    </dgm:pt>
    <dgm:pt modelId="{A660E20A-2E1E-0740-B6F4-7BD276343BB6}" type="parTrans" cxnId="{72A914E0-1B2C-2A48-B2B1-2718BFB02715}">
      <dgm:prSet/>
      <dgm:spPr/>
      <dgm:t>
        <a:bodyPr/>
        <a:lstStyle/>
        <a:p>
          <a:endParaRPr lang="en-US"/>
        </a:p>
      </dgm:t>
    </dgm:pt>
    <dgm:pt modelId="{6E36DC6B-0D57-8845-A5BC-D98E17B5B77B}" type="sibTrans" cxnId="{72A914E0-1B2C-2A48-B2B1-2718BFB02715}">
      <dgm:prSet/>
      <dgm:spPr/>
      <dgm:t>
        <a:bodyPr/>
        <a:lstStyle/>
        <a:p>
          <a:endParaRPr lang="en-US"/>
        </a:p>
      </dgm:t>
    </dgm:pt>
    <dgm:pt modelId="{80824F7B-BB9B-9848-AFAF-405272F83759}">
      <dgm:prSet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6</a:t>
          </a:r>
        </a:p>
      </dgm:t>
    </dgm:pt>
    <dgm:pt modelId="{E7F98526-E7F5-AD4A-B8EA-8A49CEB6C060}" type="parTrans" cxnId="{61F2A669-C23F-0F45-B0BB-50F5E06DF7E7}">
      <dgm:prSet/>
      <dgm:spPr/>
      <dgm:t>
        <a:bodyPr/>
        <a:lstStyle/>
        <a:p>
          <a:endParaRPr lang="en-US"/>
        </a:p>
      </dgm:t>
    </dgm:pt>
    <dgm:pt modelId="{D86AA80E-39E3-8E49-86C5-21F59953C5F8}" type="sibTrans" cxnId="{61F2A669-C23F-0F45-B0BB-50F5E06DF7E7}">
      <dgm:prSet/>
      <dgm:spPr/>
      <dgm:t>
        <a:bodyPr/>
        <a:lstStyle/>
        <a:p>
          <a:endParaRPr lang="en-US"/>
        </a:p>
      </dgm:t>
    </dgm:pt>
    <dgm:pt modelId="{49E8ABC4-D737-A04E-A5B3-227EE26C858A}">
      <dgm:prSet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7</a:t>
          </a:r>
        </a:p>
      </dgm:t>
    </dgm:pt>
    <dgm:pt modelId="{0B599D9C-394D-8144-9A0C-5E07C96C1DA3}" type="parTrans" cxnId="{4490D421-F507-FF48-BEBB-7B56BCFA06C4}">
      <dgm:prSet/>
      <dgm:spPr/>
      <dgm:t>
        <a:bodyPr/>
        <a:lstStyle/>
        <a:p>
          <a:endParaRPr lang="en-US"/>
        </a:p>
      </dgm:t>
    </dgm:pt>
    <dgm:pt modelId="{481F64E2-8F31-7243-AD1B-C645DC0E4053}" type="sibTrans" cxnId="{4490D421-F507-FF48-BEBB-7B56BCFA06C4}">
      <dgm:prSet/>
      <dgm:spPr/>
      <dgm:t>
        <a:bodyPr/>
        <a:lstStyle/>
        <a:p>
          <a:endParaRPr lang="en-US"/>
        </a:p>
      </dgm:t>
    </dgm:pt>
    <dgm:pt modelId="{D2ED5ED9-BCB1-E94E-9A0B-55E7B1C1D936}">
      <dgm:prSet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8</a:t>
          </a:r>
        </a:p>
      </dgm:t>
    </dgm:pt>
    <dgm:pt modelId="{0EE6F26D-9FA6-4E4B-BA1C-D861EE3BB2D9}" type="parTrans" cxnId="{5FB5EC08-0871-E046-A9F6-D82A5B2C1760}">
      <dgm:prSet/>
      <dgm:spPr/>
      <dgm:t>
        <a:bodyPr/>
        <a:lstStyle/>
        <a:p>
          <a:endParaRPr lang="en-US"/>
        </a:p>
      </dgm:t>
    </dgm:pt>
    <dgm:pt modelId="{6D7BBBB3-8A59-0A45-BD04-48B5C5CF96C0}" type="sibTrans" cxnId="{5FB5EC08-0871-E046-A9F6-D82A5B2C1760}">
      <dgm:prSet/>
      <dgm:spPr/>
      <dgm:t>
        <a:bodyPr/>
        <a:lstStyle/>
        <a:p>
          <a:endParaRPr lang="en-US"/>
        </a:p>
      </dgm:t>
    </dgm:pt>
    <dgm:pt modelId="{FFE38BD5-4DA7-5B42-8D44-09DD0A76F6D7}">
      <dgm:prSet/>
      <dgm:spPr/>
      <dgm:t>
        <a:bodyPr/>
        <a:lstStyle/>
        <a:p>
          <a:r>
            <a:rPr lang="en-US" dirty="0"/>
            <a:t>PP</a:t>
          </a:r>
          <a:r>
            <a:rPr lang="en-US" baseline="-25000" dirty="0"/>
            <a:t>4</a:t>
          </a:r>
        </a:p>
      </dgm:t>
    </dgm:pt>
    <dgm:pt modelId="{C65FF3F8-D373-9B49-AEDD-DB9CFF459F78}" type="parTrans" cxnId="{C8865167-538D-3E47-A1E8-E44EEDF95C6B}">
      <dgm:prSet/>
      <dgm:spPr/>
      <dgm:t>
        <a:bodyPr/>
        <a:lstStyle/>
        <a:p>
          <a:endParaRPr lang="en-US"/>
        </a:p>
      </dgm:t>
    </dgm:pt>
    <dgm:pt modelId="{4FD96F2C-5601-9143-8DC6-D3A84B42BD30}" type="sibTrans" cxnId="{C8865167-538D-3E47-A1E8-E44EEDF95C6B}">
      <dgm:prSet/>
      <dgm:spPr/>
      <dgm:t>
        <a:bodyPr/>
        <a:lstStyle/>
        <a:p>
          <a:endParaRPr lang="en-US"/>
        </a:p>
      </dgm:t>
    </dgm:pt>
    <dgm:pt modelId="{BDD9F8C1-48A1-5F4E-BF48-18FDCD21EB6B}" type="pres">
      <dgm:prSet presAssocID="{82210C0C-1C41-2546-A3FF-9219FBBF83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5B7786-6D1E-7B41-B19D-63D348BCF82F}" type="pres">
      <dgm:prSet presAssocID="{D61E8D0F-A573-DD4B-B224-590A9A4EF30E}" presName="hierRoot1" presStyleCnt="0"/>
      <dgm:spPr/>
    </dgm:pt>
    <dgm:pt modelId="{065F3105-C6DF-2A4F-855F-8B926522EF83}" type="pres">
      <dgm:prSet presAssocID="{D61E8D0F-A573-DD4B-B224-590A9A4EF30E}" presName="composite" presStyleCnt="0"/>
      <dgm:spPr/>
    </dgm:pt>
    <dgm:pt modelId="{B82FA3C6-CC00-7044-A5A4-385AC4C50E52}" type="pres">
      <dgm:prSet presAssocID="{D61E8D0F-A573-DD4B-B224-590A9A4EF30E}" presName="background" presStyleLbl="node0" presStyleIdx="0" presStyleCnt="1"/>
      <dgm:spPr/>
    </dgm:pt>
    <dgm:pt modelId="{C6F5B4E6-79F8-2148-B984-59437A7B50DD}" type="pres">
      <dgm:prSet presAssocID="{D61E8D0F-A573-DD4B-B224-590A9A4EF30E}" presName="text" presStyleLbl="fgAcc0" presStyleIdx="0" presStyleCnt="1" custLinFactNeighborY="-41120">
        <dgm:presLayoutVars>
          <dgm:chPref val="3"/>
        </dgm:presLayoutVars>
      </dgm:prSet>
      <dgm:spPr/>
    </dgm:pt>
    <dgm:pt modelId="{02FB1E99-7C74-914C-B52C-B8EC20E448E2}" type="pres">
      <dgm:prSet presAssocID="{D61E8D0F-A573-DD4B-B224-590A9A4EF30E}" presName="hierChild2" presStyleCnt="0"/>
      <dgm:spPr/>
    </dgm:pt>
    <dgm:pt modelId="{5BD00962-9B4A-9E4E-AEAC-431D1D89DC8C}" type="pres">
      <dgm:prSet presAssocID="{FF761E46-404D-B44D-8793-4E2E34412331}" presName="Name10" presStyleLbl="parChTrans1D2" presStyleIdx="0" presStyleCnt="2"/>
      <dgm:spPr/>
    </dgm:pt>
    <dgm:pt modelId="{144BE2DB-2B06-434A-BE59-2DB8611DA2D8}" type="pres">
      <dgm:prSet presAssocID="{F8CDCDD9-33EF-134E-9C4A-BA21E82EE954}" presName="hierRoot2" presStyleCnt="0"/>
      <dgm:spPr/>
    </dgm:pt>
    <dgm:pt modelId="{17DE5ABD-284F-1F48-9B76-F35109D84E7B}" type="pres">
      <dgm:prSet presAssocID="{F8CDCDD9-33EF-134E-9C4A-BA21E82EE954}" presName="composite2" presStyleCnt="0"/>
      <dgm:spPr/>
    </dgm:pt>
    <dgm:pt modelId="{7F400FFF-BD9E-4144-B293-7B7EAD5A5CC5}" type="pres">
      <dgm:prSet presAssocID="{F8CDCDD9-33EF-134E-9C4A-BA21E82EE954}" presName="background2" presStyleLbl="node2" presStyleIdx="0" presStyleCnt="2"/>
      <dgm:spPr/>
    </dgm:pt>
    <dgm:pt modelId="{1968B7FC-2C1D-3849-8D22-5CBB42E3FE02}" type="pres">
      <dgm:prSet presAssocID="{F8CDCDD9-33EF-134E-9C4A-BA21E82EE954}" presName="text2" presStyleLbl="fgAcc2" presStyleIdx="0" presStyleCnt="2">
        <dgm:presLayoutVars>
          <dgm:chPref val="3"/>
        </dgm:presLayoutVars>
      </dgm:prSet>
      <dgm:spPr/>
    </dgm:pt>
    <dgm:pt modelId="{9AB946AF-28EC-A34A-996D-CDD4D737827A}" type="pres">
      <dgm:prSet presAssocID="{F8CDCDD9-33EF-134E-9C4A-BA21E82EE954}" presName="hierChild3" presStyleCnt="0"/>
      <dgm:spPr/>
    </dgm:pt>
    <dgm:pt modelId="{693AD20D-6355-E24C-A7AC-D57E168773BE}" type="pres">
      <dgm:prSet presAssocID="{08A7D614-2210-2844-81B2-476F5ED764AD}" presName="Name17" presStyleLbl="parChTrans1D3" presStyleIdx="0" presStyleCnt="8"/>
      <dgm:spPr/>
    </dgm:pt>
    <dgm:pt modelId="{C2919521-05FA-A64D-BE99-9188EA37C2B4}" type="pres">
      <dgm:prSet presAssocID="{95A49DA0-8EA9-5746-8EAA-280D3760D027}" presName="hierRoot3" presStyleCnt="0"/>
      <dgm:spPr/>
    </dgm:pt>
    <dgm:pt modelId="{4D0140E0-BD10-E445-A242-A3C3036605F3}" type="pres">
      <dgm:prSet presAssocID="{95A49DA0-8EA9-5746-8EAA-280D3760D027}" presName="composite3" presStyleCnt="0"/>
      <dgm:spPr/>
    </dgm:pt>
    <dgm:pt modelId="{81C694BF-13B5-884F-A9DC-32BE52132E7F}" type="pres">
      <dgm:prSet presAssocID="{95A49DA0-8EA9-5746-8EAA-280D3760D027}" presName="background3" presStyleLbl="node3" presStyleIdx="0" presStyleCnt="8"/>
      <dgm:spPr/>
    </dgm:pt>
    <dgm:pt modelId="{06D31810-2820-E34D-A7EC-6E6AA277F018}" type="pres">
      <dgm:prSet presAssocID="{95A49DA0-8EA9-5746-8EAA-280D3760D027}" presName="text3" presStyleLbl="fgAcc3" presStyleIdx="0" presStyleCnt="8">
        <dgm:presLayoutVars>
          <dgm:chPref val="3"/>
        </dgm:presLayoutVars>
      </dgm:prSet>
      <dgm:spPr/>
    </dgm:pt>
    <dgm:pt modelId="{34569984-9CFE-5341-97E6-B10D3F928C63}" type="pres">
      <dgm:prSet presAssocID="{95A49DA0-8EA9-5746-8EAA-280D3760D027}" presName="hierChild4" presStyleCnt="0"/>
      <dgm:spPr/>
    </dgm:pt>
    <dgm:pt modelId="{5218CFC5-0ED6-D34E-A9B6-494EA7CB7470}" type="pres">
      <dgm:prSet presAssocID="{19C326AE-F652-3849-866B-B187DED501F4}" presName="Name17" presStyleLbl="parChTrans1D3" presStyleIdx="1" presStyleCnt="8"/>
      <dgm:spPr/>
    </dgm:pt>
    <dgm:pt modelId="{5CAA7083-CA20-9F4C-B37C-CD9A2B3C83D0}" type="pres">
      <dgm:prSet presAssocID="{F35BF996-8F15-5D47-89D7-5617F5CB1401}" presName="hierRoot3" presStyleCnt="0"/>
      <dgm:spPr/>
    </dgm:pt>
    <dgm:pt modelId="{F0EA2415-F835-304E-89F0-D5A453EB567D}" type="pres">
      <dgm:prSet presAssocID="{F35BF996-8F15-5D47-89D7-5617F5CB1401}" presName="composite3" presStyleCnt="0"/>
      <dgm:spPr/>
    </dgm:pt>
    <dgm:pt modelId="{B480CA91-80AE-B64D-A397-9D3D4B7BA86A}" type="pres">
      <dgm:prSet presAssocID="{F35BF996-8F15-5D47-89D7-5617F5CB1401}" presName="background3" presStyleLbl="node3" presStyleIdx="1" presStyleCnt="8"/>
      <dgm:spPr/>
    </dgm:pt>
    <dgm:pt modelId="{F29CC3A2-C54D-2E47-8D3B-22F50B269E9D}" type="pres">
      <dgm:prSet presAssocID="{F35BF996-8F15-5D47-89D7-5617F5CB1401}" presName="text3" presStyleLbl="fgAcc3" presStyleIdx="1" presStyleCnt="8">
        <dgm:presLayoutVars>
          <dgm:chPref val="3"/>
        </dgm:presLayoutVars>
      </dgm:prSet>
      <dgm:spPr/>
    </dgm:pt>
    <dgm:pt modelId="{50E68CDD-B01F-374F-A0B5-867A5F99B57F}" type="pres">
      <dgm:prSet presAssocID="{F35BF996-8F15-5D47-89D7-5617F5CB1401}" presName="hierChild4" presStyleCnt="0"/>
      <dgm:spPr/>
    </dgm:pt>
    <dgm:pt modelId="{C3461D1B-0208-534E-BB0C-AE78D1512AF5}" type="pres">
      <dgm:prSet presAssocID="{BBDBDB6A-DBCD-134D-B7FF-F3182665A040}" presName="Name10" presStyleLbl="parChTrans1D2" presStyleIdx="1" presStyleCnt="2"/>
      <dgm:spPr/>
    </dgm:pt>
    <dgm:pt modelId="{B087653C-C319-D54A-A747-EB2D7B42C737}" type="pres">
      <dgm:prSet presAssocID="{8E0CFB9C-DFDA-744D-AC88-CAD90C274E2D}" presName="hierRoot2" presStyleCnt="0"/>
      <dgm:spPr/>
    </dgm:pt>
    <dgm:pt modelId="{B1BEBEE1-6DFA-F845-93C8-AE3C77CD18E3}" type="pres">
      <dgm:prSet presAssocID="{8E0CFB9C-DFDA-744D-AC88-CAD90C274E2D}" presName="composite2" presStyleCnt="0"/>
      <dgm:spPr/>
    </dgm:pt>
    <dgm:pt modelId="{9B99F40B-36CE-B54E-8F20-913756F1E551}" type="pres">
      <dgm:prSet presAssocID="{8E0CFB9C-DFDA-744D-AC88-CAD90C274E2D}" presName="background2" presStyleLbl="node2" presStyleIdx="1" presStyleCnt="2"/>
      <dgm:spPr/>
    </dgm:pt>
    <dgm:pt modelId="{239E5E94-7B4F-A041-B008-8D1F24F7F4A3}" type="pres">
      <dgm:prSet presAssocID="{8E0CFB9C-DFDA-744D-AC88-CAD90C274E2D}" presName="text2" presStyleLbl="fgAcc2" presStyleIdx="1" presStyleCnt="2">
        <dgm:presLayoutVars>
          <dgm:chPref val="3"/>
        </dgm:presLayoutVars>
      </dgm:prSet>
      <dgm:spPr/>
    </dgm:pt>
    <dgm:pt modelId="{F2EAC19E-1351-154D-87E1-DED14A174B66}" type="pres">
      <dgm:prSet presAssocID="{8E0CFB9C-DFDA-744D-AC88-CAD90C274E2D}" presName="hierChild3" presStyleCnt="0"/>
      <dgm:spPr/>
    </dgm:pt>
    <dgm:pt modelId="{84D80155-435E-B545-8472-AAA314F50D85}" type="pres">
      <dgm:prSet presAssocID="{0F92C63E-96B7-4948-A92F-A6D7553FE695}" presName="Name17" presStyleLbl="parChTrans1D3" presStyleIdx="2" presStyleCnt="8"/>
      <dgm:spPr/>
    </dgm:pt>
    <dgm:pt modelId="{86AECA5C-0616-5C4B-A5A5-3F3053AFE092}" type="pres">
      <dgm:prSet presAssocID="{043F5CE6-3E81-924F-99C7-999911446D00}" presName="hierRoot3" presStyleCnt="0"/>
      <dgm:spPr/>
    </dgm:pt>
    <dgm:pt modelId="{44708ACB-6EC7-A848-9F38-8073867051B0}" type="pres">
      <dgm:prSet presAssocID="{043F5CE6-3E81-924F-99C7-999911446D00}" presName="composite3" presStyleCnt="0"/>
      <dgm:spPr/>
    </dgm:pt>
    <dgm:pt modelId="{EF5A6256-0C8E-244D-805A-C28B45825BA0}" type="pres">
      <dgm:prSet presAssocID="{043F5CE6-3E81-924F-99C7-999911446D00}" presName="background3" presStyleLbl="node3" presStyleIdx="2" presStyleCnt="8"/>
      <dgm:spPr/>
    </dgm:pt>
    <dgm:pt modelId="{D0C29DB4-CA03-1C4E-8503-8C4C17A5E7A4}" type="pres">
      <dgm:prSet presAssocID="{043F5CE6-3E81-924F-99C7-999911446D00}" presName="text3" presStyleLbl="fgAcc3" presStyleIdx="2" presStyleCnt="8">
        <dgm:presLayoutVars>
          <dgm:chPref val="3"/>
        </dgm:presLayoutVars>
      </dgm:prSet>
      <dgm:spPr/>
    </dgm:pt>
    <dgm:pt modelId="{70F94924-89BA-7241-93E9-C7FD27B94B1C}" type="pres">
      <dgm:prSet presAssocID="{043F5CE6-3E81-924F-99C7-999911446D00}" presName="hierChild4" presStyleCnt="0"/>
      <dgm:spPr/>
    </dgm:pt>
    <dgm:pt modelId="{8C1AE5CB-118D-8740-B00A-F72DEC49C6D7}" type="pres">
      <dgm:prSet presAssocID="{C65FF3F8-D373-9B49-AEDD-DB9CFF459F78}" presName="Name17" presStyleLbl="parChTrans1D3" presStyleIdx="3" presStyleCnt="8"/>
      <dgm:spPr/>
    </dgm:pt>
    <dgm:pt modelId="{E91C6F95-8DEA-BB4F-9B63-F1EC132671EC}" type="pres">
      <dgm:prSet presAssocID="{FFE38BD5-4DA7-5B42-8D44-09DD0A76F6D7}" presName="hierRoot3" presStyleCnt="0"/>
      <dgm:spPr/>
    </dgm:pt>
    <dgm:pt modelId="{1E3DA3C0-9293-164A-8239-5DA33B41AADA}" type="pres">
      <dgm:prSet presAssocID="{FFE38BD5-4DA7-5B42-8D44-09DD0A76F6D7}" presName="composite3" presStyleCnt="0"/>
      <dgm:spPr/>
    </dgm:pt>
    <dgm:pt modelId="{D1091068-D09A-6347-8548-04EBDBC0E139}" type="pres">
      <dgm:prSet presAssocID="{FFE38BD5-4DA7-5B42-8D44-09DD0A76F6D7}" presName="background3" presStyleLbl="node3" presStyleIdx="3" presStyleCnt="8"/>
      <dgm:spPr/>
    </dgm:pt>
    <dgm:pt modelId="{2B78145C-EAF4-6F4A-84E3-58EF1DE6A68F}" type="pres">
      <dgm:prSet presAssocID="{FFE38BD5-4DA7-5B42-8D44-09DD0A76F6D7}" presName="text3" presStyleLbl="fgAcc3" presStyleIdx="3" presStyleCnt="8">
        <dgm:presLayoutVars>
          <dgm:chPref val="3"/>
        </dgm:presLayoutVars>
      </dgm:prSet>
      <dgm:spPr/>
    </dgm:pt>
    <dgm:pt modelId="{B09EFB03-A65D-834F-A7B0-E8097CE5F6F9}" type="pres">
      <dgm:prSet presAssocID="{FFE38BD5-4DA7-5B42-8D44-09DD0A76F6D7}" presName="hierChild4" presStyleCnt="0"/>
      <dgm:spPr/>
    </dgm:pt>
    <dgm:pt modelId="{C13AD130-DD4A-D847-9388-430A4F4883AC}" type="pres">
      <dgm:prSet presAssocID="{A660E20A-2E1E-0740-B6F4-7BD276343BB6}" presName="Name17" presStyleLbl="parChTrans1D3" presStyleIdx="4" presStyleCnt="8"/>
      <dgm:spPr/>
    </dgm:pt>
    <dgm:pt modelId="{1790539B-96EB-1B44-8736-3C2BD76AAC62}" type="pres">
      <dgm:prSet presAssocID="{CAC6ABDE-CBDA-BB48-ADC8-C5C2F3448936}" presName="hierRoot3" presStyleCnt="0"/>
      <dgm:spPr/>
    </dgm:pt>
    <dgm:pt modelId="{6A78532F-A048-6244-9A6F-1CD7C3181D5C}" type="pres">
      <dgm:prSet presAssocID="{CAC6ABDE-CBDA-BB48-ADC8-C5C2F3448936}" presName="composite3" presStyleCnt="0"/>
      <dgm:spPr/>
    </dgm:pt>
    <dgm:pt modelId="{C6A63BC3-4403-5B4F-9FCC-2C6C812C9517}" type="pres">
      <dgm:prSet presAssocID="{CAC6ABDE-CBDA-BB48-ADC8-C5C2F3448936}" presName="background3" presStyleLbl="node3" presStyleIdx="4" presStyleCnt="8"/>
      <dgm:spPr/>
    </dgm:pt>
    <dgm:pt modelId="{069F122A-AAC1-0547-8771-B40F97163C16}" type="pres">
      <dgm:prSet presAssocID="{CAC6ABDE-CBDA-BB48-ADC8-C5C2F3448936}" presName="text3" presStyleLbl="fgAcc3" presStyleIdx="4" presStyleCnt="8">
        <dgm:presLayoutVars>
          <dgm:chPref val="3"/>
        </dgm:presLayoutVars>
      </dgm:prSet>
      <dgm:spPr/>
    </dgm:pt>
    <dgm:pt modelId="{8B262B53-9EE0-0E42-A342-8A7899C88BD1}" type="pres">
      <dgm:prSet presAssocID="{CAC6ABDE-CBDA-BB48-ADC8-C5C2F3448936}" presName="hierChild4" presStyleCnt="0"/>
      <dgm:spPr/>
    </dgm:pt>
    <dgm:pt modelId="{0A956770-E927-494B-B192-D93C71270F95}" type="pres">
      <dgm:prSet presAssocID="{E7F98526-E7F5-AD4A-B8EA-8A49CEB6C060}" presName="Name17" presStyleLbl="parChTrans1D3" presStyleIdx="5" presStyleCnt="8"/>
      <dgm:spPr/>
    </dgm:pt>
    <dgm:pt modelId="{D51131CC-1AA2-E84A-BBC2-773580546B1F}" type="pres">
      <dgm:prSet presAssocID="{80824F7B-BB9B-9848-AFAF-405272F83759}" presName="hierRoot3" presStyleCnt="0"/>
      <dgm:spPr/>
    </dgm:pt>
    <dgm:pt modelId="{2016CDD9-5923-1D4F-A587-0A541AFBF234}" type="pres">
      <dgm:prSet presAssocID="{80824F7B-BB9B-9848-AFAF-405272F83759}" presName="composite3" presStyleCnt="0"/>
      <dgm:spPr/>
    </dgm:pt>
    <dgm:pt modelId="{17B5567F-10E3-0A4A-B431-A2A2AA15C717}" type="pres">
      <dgm:prSet presAssocID="{80824F7B-BB9B-9848-AFAF-405272F83759}" presName="background3" presStyleLbl="node3" presStyleIdx="5" presStyleCnt="8"/>
      <dgm:spPr/>
    </dgm:pt>
    <dgm:pt modelId="{84B3EFDC-6858-7446-B966-9C5E7E78ECB3}" type="pres">
      <dgm:prSet presAssocID="{80824F7B-BB9B-9848-AFAF-405272F83759}" presName="text3" presStyleLbl="fgAcc3" presStyleIdx="5" presStyleCnt="8">
        <dgm:presLayoutVars>
          <dgm:chPref val="3"/>
        </dgm:presLayoutVars>
      </dgm:prSet>
      <dgm:spPr/>
    </dgm:pt>
    <dgm:pt modelId="{590E8C1D-68BD-0848-BCB6-2A213F361B8D}" type="pres">
      <dgm:prSet presAssocID="{80824F7B-BB9B-9848-AFAF-405272F83759}" presName="hierChild4" presStyleCnt="0"/>
      <dgm:spPr/>
    </dgm:pt>
    <dgm:pt modelId="{9595C4F8-B977-E04A-87FA-67F478C6EC3F}" type="pres">
      <dgm:prSet presAssocID="{0B599D9C-394D-8144-9A0C-5E07C96C1DA3}" presName="Name17" presStyleLbl="parChTrans1D3" presStyleIdx="6" presStyleCnt="8"/>
      <dgm:spPr/>
    </dgm:pt>
    <dgm:pt modelId="{A9395FEA-97D8-4C47-994B-C75D02D1997F}" type="pres">
      <dgm:prSet presAssocID="{49E8ABC4-D737-A04E-A5B3-227EE26C858A}" presName="hierRoot3" presStyleCnt="0"/>
      <dgm:spPr/>
    </dgm:pt>
    <dgm:pt modelId="{FA8B519A-F51C-424A-8161-C0DC2C1EE5B9}" type="pres">
      <dgm:prSet presAssocID="{49E8ABC4-D737-A04E-A5B3-227EE26C858A}" presName="composite3" presStyleCnt="0"/>
      <dgm:spPr/>
    </dgm:pt>
    <dgm:pt modelId="{ECF41C77-6321-5149-8448-5BFBE20C9DC1}" type="pres">
      <dgm:prSet presAssocID="{49E8ABC4-D737-A04E-A5B3-227EE26C858A}" presName="background3" presStyleLbl="node3" presStyleIdx="6" presStyleCnt="8"/>
      <dgm:spPr/>
    </dgm:pt>
    <dgm:pt modelId="{BD003277-579C-844F-A8E7-79032CE73AEB}" type="pres">
      <dgm:prSet presAssocID="{49E8ABC4-D737-A04E-A5B3-227EE26C858A}" presName="text3" presStyleLbl="fgAcc3" presStyleIdx="6" presStyleCnt="8">
        <dgm:presLayoutVars>
          <dgm:chPref val="3"/>
        </dgm:presLayoutVars>
      </dgm:prSet>
      <dgm:spPr/>
    </dgm:pt>
    <dgm:pt modelId="{0E0BA2B8-BCB2-5944-9808-0BC94AF781CD}" type="pres">
      <dgm:prSet presAssocID="{49E8ABC4-D737-A04E-A5B3-227EE26C858A}" presName="hierChild4" presStyleCnt="0"/>
      <dgm:spPr/>
    </dgm:pt>
    <dgm:pt modelId="{4CFB1EB5-559E-314A-8052-E2C71DD3469A}" type="pres">
      <dgm:prSet presAssocID="{0EE6F26D-9FA6-4E4B-BA1C-D861EE3BB2D9}" presName="Name17" presStyleLbl="parChTrans1D3" presStyleIdx="7" presStyleCnt="8"/>
      <dgm:spPr/>
    </dgm:pt>
    <dgm:pt modelId="{A022A6B5-F333-D346-A3A4-5624D861AACA}" type="pres">
      <dgm:prSet presAssocID="{D2ED5ED9-BCB1-E94E-9A0B-55E7B1C1D936}" presName="hierRoot3" presStyleCnt="0"/>
      <dgm:spPr/>
    </dgm:pt>
    <dgm:pt modelId="{EF004996-7B43-C645-AFCB-DF20632F5FB3}" type="pres">
      <dgm:prSet presAssocID="{D2ED5ED9-BCB1-E94E-9A0B-55E7B1C1D936}" presName="composite3" presStyleCnt="0"/>
      <dgm:spPr/>
    </dgm:pt>
    <dgm:pt modelId="{5F98A24F-22D9-A64E-A371-B1C87A75B5CC}" type="pres">
      <dgm:prSet presAssocID="{D2ED5ED9-BCB1-E94E-9A0B-55E7B1C1D936}" presName="background3" presStyleLbl="node3" presStyleIdx="7" presStyleCnt="8"/>
      <dgm:spPr/>
    </dgm:pt>
    <dgm:pt modelId="{FC52B078-6B30-FD46-BE11-8268E2FE49D2}" type="pres">
      <dgm:prSet presAssocID="{D2ED5ED9-BCB1-E94E-9A0B-55E7B1C1D936}" presName="text3" presStyleLbl="fgAcc3" presStyleIdx="7" presStyleCnt="8">
        <dgm:presLayoutVars>
          <dgm:chPref val="3"/>
        </dgm:presLayoutVars>
      </dgm:prSet>
      <dgm:spPr/>
    </dgm:pt>
    <dgm:pt modelId="{A510A5C1-03D2-9544-A671-72C5B62994DB}" type="pres">
      <dgm:prSet presAssocID="{D2ED5ED9-BCB1-E94E-9A0B-55E7B1C1D936}" presName="hierChild4" presStyleCnt="0"/>
      <dgm:spPr/>
    </dgm:pt>
  </dgm:ptLst>
  <dgm:cxnLst>
    <dgm:cxn modelId="{CB05B208-0C29-7343-814C-812F0E6A386E}" type="presOf" srcId="{F35BF996-8F15-5D47-89D7-5617F5CB1401}" destId="{F29CC3A2-C54D-2E47-8D3B-22F50B269E9D}" srcOrd="0" destOrd="0" presId="urn:microsoft.com/office/officeart/2005/8/layout/hierarchy1"/>
    <dgm:cxn modelId="{5FB5EC08-0871-E046-A9F6-D82A5B2C1760}" srcId="{8E0CFB9C-DFDA-744D-AC88-CAD90C274E2D}" destId="{D2ED5ED9-BCB1-E94E-9A0B-55E7B1C1D936}" srcOrd="5" destOrd="0" parTransId="{0EE6F26D-9FA6-4E4B-BA1C-D861EE3BB2D9}" sibTransId="{6D7BBBB3-8A59-0A45-BD04-48B5C5CF96C0}"/>
    <dgm:cxn modelId="{372C9919-6F8A-4742-AD0F-26767AE665C6}" type="presOf" srcId="{95A49DA0-8EA9-5746-8EAA-280D3760D027}" destId="{06D31810-2820-E34D-A7EC-6E6AA277F018}" srcOrd="0" destOrd="0" presId="urn:microsoft.com/office/officeart/2005/8/layout/hierarchy1"/>
    <dgm:cxn modelId="{FA73C81A-D279-E548-82CC-3E16AB6B6B7C}" type="presOf" srcId="{FF761E46-404D-B44D-8793-4E2E34412331}" destId="{5BD00962-9B4A-9E4E-AEAC-431D1D89DC8C}" srcOrd="0" destOrd="0" presId="urn:microsoft.com/office/officeart/2005/8/layout/hierarchy1"/>
    <dgm:cxn modelId="{4490D421-F507-FF48-BEBB-7B56BCFA06C4}" srcId="{8E0CFB9C-DFDA-744D-AC88-CAD90C274E2D}" destId="{49E8ABC4-D737-A04E-A5B3-227EE26C858A}" srcOrd="4" destOrd="0" parTransId="{0B599D9C-394D-8144-9A0C-5E07C96C1DA3}" sibTransId="{481F64E2-8F31-7243-AD1B-C645DC0E4053}"/>
    <dgm:cxn modelId="{5A512A25-A1A5-1544-BC42-94757DAAEAD6}" type="presOf" srcId="{C65FF3F8-D373-9B49-AEDD-DB9CFF459F78}" destId="{8C1AE5CB-118D-8740-B00A-F72DEC49C6D7}" srcOrd="0" destOrd="0" presId="urn:microsoft.com/office/officeart/2005/8/layout/hierarchy1"/>
    <dgm:cxn modelId="{8B9ABB26-0708-3E41-A0DE-A3A4995FA830}" type="presOf" srcId="{F8CDCDD9-33EF-134E-9C4A-BA21E82EE954}" destId="{1968B7FC-2C1D-3849-8D22-5CBB42E3FE02}" srcOrd="0" destOrd="0" presId="urn:microsoft.com/office/officeart/2005/8/layout/hierarchy1"/>
    <dgm:cxn modelId="{596E622A-D53E-8144-8E2C-D3F7398292B1}" srcId="{82210C0C-1C41-2546-A3FF-9219FBBF8329}" destId="{D61E8D0F-A573-DD4B-B224-590A9A4EF30E}" srcOrd="0" destOrd="0" parTransId="{5E83E201-510F-CD44-AFF7-133FB11FC3E4}" sibTransId="{8405679D-4636-C946-AB73-29CAE08A1DBF}"/>
    <dgm:cxn modelId="{4F1A822B-45D3-B542-A0D4-F7DA14F99804}" type="presOf" srcId="{E7F98526-E7F5-AD4A-B8EA-8A49CEB6C060}" destId="{0A956770-E927-494B-B192-D93C71270F95}" srcOrd="0" destOrd="0" presId="urn:microsoft.com/office/officeart/2005/8/layout/hierarchy1"/>
    <dgm:cxn modelId="{52530E2E-1E1B-484E-B8C1-CA52CA374874}" srcId="{F8CDCDD9-33EF-134E-9C4A-BA21E82EE954}" destId="{F35BF996-8F15-5D47-89D7-5617F5CB1401}" srcOrd="1" destOrd="0" parTransId="{19C326AE-F652-3849-866B-B187DED501F4}" sibTransId="{BCA14CA6-7744-3741-8143-2A47E9391952}"/>
    <dgm:cxn modelId="{92975962-4087-3846-8DB1-5EF41123486C}" type="presOf" srcId="{FFE38BD5-4DA7-5B42-8D44-09DD0A76F6D7}" destId="{2B78145C-EAF4-6F4A-84E3-58EF1DE6A68F}" srcOrd="0" destOrd="0" presId="urn:microsoft.com/office/officeart/2005/8/layout/hierarchy1"/>
    <dgm:cxn modelId="{88F45F63-92E1-384E-95D5-956B6597392D}" srcId="{D61E8D0F-A573-DD4B-B224-590A9A4EF30E}" destId="{8E0CFB9C-DFDA-744D-AC88-CAD90C274E2D}" srcOrd="1" destOrd="0" parTransId="{BBDBDB6A-DBCD-134D-B7FF-F3182665A040}" sibTransId="{CF463CF8-3D42-B448-B668-6D0B7DED84AD}"/>
    <dgm:cxn modelId="{312A4767-1F95-A84D-8D98-24482BF131EE}" type="presOf" srcId="{19C326AE-F652-3849-866B-B187DED501F4}" destId="{5218CFC5-0ED6-D34E-A9B6-494EA7CB7470}" srcOrd="0" destOrd="0" presId="urn:microsoft.com/office/officeart/2005/8/layout/hierarchy1"/>
    <dgm:cxn modelId="{C8865167-538D-3E47-A1E8-E44EEDF95C6B}" srcId="{8E0CFB9C-DFDA-744D-AC88-CAD90C274E2D}" destId="{FFE38BD5-4DA7-5B42-8D44-09DD0A76F6D7}" srcOrd="1" destOrd="0" parTransId="{C65FF3F8-D373-9B49-AEDD-DB9CFF459F78}" sibTransId="{4FD96F2C-5601-9143-8DC6-D3A84B42BD30}"/>
    <dgm:cxn modelId="{61F2A669-C23F-0F45-B0BB-50F5E06DF7E7}" srcId="{8E0CFB9C-DFDA-744D-AC88-CAD90C274E2D}" destId="{80824F7B-BB9B-9848-AFAF-405272F83759}" srcOrd="3" destOrd="0" parTransId="{E7F98526-E7F5-AD4A-B8EA-8A49CEB6C060}" sibTransId="{D86AA80E-39E3-8E49-86C5-21F59953C5F8}"/>
    <dgm:cxn modelId="{D808FA6A-32BF-834F-B118-B432DB583B38}" type="presOf" srcId="{08A7D614-2210-2844-81B2-476F5ED764AD}" destId="{693AD20D-6355-E24C-A7AC-D57E168773BE}" srcOrd="0" destOrd="0" presId="urn:microsoft.com/office/officeart/2005/8/layout/hierarchy1"/>
    <dgm:cxn modelId="{28DAE54D-CC6B-204D-A643-A6B48187A4CC}" type="presOf" srcId="{043F5CE6-3E81-924F-99C7-999911446D00}" destId="{D0C29DB4-CA03-1C4E-8503-8C4C17A5E7A4}" srcOrd="0" destOrd="0" presId="urn:microsoft.com/office/officeart/2005/8/layout/hierarchy1"/>
    <dgm:cxn modelId="{53AD277C-231F-2E44-BB4A-26113DB1FCC8}" srcId="{F8CDCDD9-33EF-134E-9C4A-BA21E82EE954}" destId="{95A49DA0-8EA9-5746-8EAA-280D3760D027}" srcOrd="0" destOrd="0" parTransId="{08A7D614-2210-2844-81B2-476F5ED764AD}" sibTransId="{B60939C9-BEAB-2548-887E-B0194E49D9F1}"/>
    <dgm:cxn modelId="{9F17B67E-78AA-DB4E-9720-863949BAEC8F}" type="presOf" srcId="{49E8ABC4-D737-A04E-A5B3-227EE26C858A}" destId="{BD003277-579C-844F-A8E7-79032CE73AEB}" srcOrd="0" destOrd="0" presId="urn:microsoft.com/office/officeart/2005/8/layout/hierarchy1"/>
    <dgm:cxn modelId="{AC7CBB7E-25A5-5A4B-A927-13AD9CAD6408}" type="presOf" srcId="{0F92C63E-96B7-4948-A92F-A6D7553FE695}" destId="{84D80155-435E-B545-8472-AAA314F50D85}" srcOrd="0" destOrd="0" presId="urn:microsoft.com/office/officeart/2005/8/layout/hierarchy1"/>
    <dgm:cxn modelId="{025D4F7F-7974-5040-879E-97EBE849964E}" srcId="{D61E8D0F-A573-DD4B-B224-590A9A4EF30E}" destId="{F8CDCDD9-33EF-134E-9C4A-BA21E82EE954}" srcOrd="0" destOrd="0" parTransId="{FF761E46-404D-B44D-8793-4E2E34412331}" sibTransId="{C7E646FC-09C6-CC47-AACA-97FCB9A315EC}"/>
    <dgm:cxn modelId="{5C329A88-0F5D-D24F-A7C0-A4BB9504A654}" type="presOf" srcId="{0EE6F26D-9FA6-4E4B-BA1C-D861EE3BB2D9}" destId="{4CFB1EB5-559E-314A-8052-E2C71DD3469A}" srcOrd="0" destOrd="0" presId="urn:microsoft.com/office/officeart/2005/8/layout/hierarchy1"/>
    <dgm:cxn modelId="{0E226692-A16F-EF4B-8781-324B6EB71460}" type="presOf" srcId="{BBDBDB6A-DBCD-134D-B7FF-F3182665A040}" destId="{C3461D1B-0208-534E-BB0C-AE78D1512AF5}" srcOrd="0" destOrd="0" presId="urn:microsoft.com/office/officeart/2005/8/layout/hierarchy1"/>
    <dgm:cxn modelId="{A641F992-EF83-C24B-A047-44451E06CE4F}" srcId="{8E0CFB9C-DFDA-744D-AC88-CAD90C274E2D}" destId="{043F5CE6-3E81-924F-99C7-999911446D00}" srcOrd="0" destOrd="0" parTransId="{0F92C63E-96B7-4948-A92F-A6D7553FE695}" sibTransId="{A5C95D71-B45B-4E40-A698-5A7679410809}"/>
    <dgm:cxn modelId="{1AC4A59F-BC18-4C49-BBA0-47100C8B9312}" type="presOf" srcId="{D2ED5ED9-BCB1-E94E-9A0B-55E7B1C1D936}" destId="{FC52B078-6B30-FD46-BE11-8268E2FE49D2}" srcOrd="0" destOrd="0" presId="urn:microsoft.com/office/officeart/2005/8/layout/hierarchy1"/>
    <dgm:cxn modelId="{1BB8A3AB-8875-5B44-9E8A-772145144C12}" type="presOf" srcId="{D61E8D0F-A573-DD4B-B224-590A9A4EF30E}" destId="{C6F5B4E6-79F8-2148-B984-59437A7B50DD}" srcOrd="0" destOrd="0" presId="urn:microsoft.com/office/officeart/2005/8/layout/hierarchy1"/>
    <dgm:cxn modelId="{737161AE-515C-9E40-BE0C-57A763FB3BDB}" type="presOf" srcId="{80824F7B-BB9B-9848-AFAF-405272F83759}" destId="{84B3EFDC-6858-7446-B966-9C5E7E78ECB3}" srcOrd="0" destOrd="0" presId="urn:microsoft.com/office/officeart/2005/8/layout/hierarchy1"/>
    <dgm:cxn modelId="{C362FDBB-58C9-A143-8113-7823DD33353B}" type="presOf" srcId="{CAC6ABDE-CBDA-BB48-ADC8-C5C2F3448936}" destId="{069F122A-AAC1-0547-8771-B40F97163C16}" srcOrd="0" destOrd="0" presId="urn:microsoft.com/office/officeart/2005/8/layout/hierarchy1"/>
    <dgm:cxn modelId="{D4028CCA-FA57-A048-A264-0CFAA702EA80}" type="presOf" srcId="{A660E20A-2E1E-0740-B6F4-7BD276343BB6}" destId="{C13AD130-DD4A-D847-9388-430A4F4883AC}" srcOrd="0" destOrd="0" presId="urn:microsoft.com/office/officeart/2005/8/layout/hierarchy1"/>
    <dgm:cxn modelId="{8E5A46DE-8235-5E4B-AD00-3BFAFEEB2362}" type="presOf" srcId="{0B599D9C-394D-8144-9A0C-5E07C96C1DA3}" destId="{9595C4F8-B977-E04A-87FA-67F478C6EC3F}" srcOrd="0" destOrd="0" presId="urn:microsoft.com/office/officeart/2005/8/layout/hierarchy1"/>
    <dgm:cxn modelId="{72A914E0-1B2C-2A48-B2B1-2718BFB02715}" srcId="{8E0CFB9C-DFDA-744D-AC88-CAD90C274E2D}" destId="{CAC6ABDE-CBDA-BB48-ADC8-C5C2F3448936}" srcOrd="2" destOrd="0" parTransId="{A660E20A-2E1E-0740-B6F4-7BD276343BB6}" sibTransId="{6E36DC6B-0D57-8845-A5BC-D98E17B5B77B}"/>
    <dgm:cxn modelId="{34E60DEA-9240-0541-9B97-AEFEC1543A66}" type="presOf" srcId="{82210C0C-1C41-2546-A3FF-9219FBBF8329}" destId="{BDD9F8C1-48A1-5F4E-BF48-18FDCD21EB6B}" srcOrd="0" destOrd="0" presId="urn:microsoft.com/office/officeart/2005/8/layout/hierarchy1"/>
    <dgm:cxn modelId="{76239EEF-DC7A-D84C-A981-656C43B0E8AC}" type="presOf" srcId="{8E0CFB9C-DFDA-744D-AC88-CAD90C274E2D}" destId="{239E5E94-7B4F-A041-B008-8D1F24F7F4A3}" srcOrd="0" destOrd="0" presId="urn:microsoft.com/office/officeart/2005/8/layout/hierarchy1"/>
    <dgm:cxn modelId="{93D7F8DB-15B8-C54B-A36F-47EEFE73241B}" type="presParOf" srcId="{BDD9F8C1-48A1-5F4E-BF48-18FDCD21EB6B}" destId="{9E5B7786-6D1E-7B41-B19D-63D348BCF82F}" srcOrd="0" destOrd="0" presId="urn:microsoft.com/office/officeart/2005/8/layout/hierarchy1"/>
    <dgm:cxn modelId="{741D5030-798E-1142-8AD2-23302DEB2EBB}" type="presParOf" srcId="{9E5B7786-6D1E-7B41-B19D-63D348BCF82F}" destId="{065F3105-C6DF-2A4F-855F-8B926522EF83}" srcOrd="0" destOrd="0" presId="urn:microsoft.com/office/officeart/2005/8/layout/hierarchy1"/>
    <dgm:cxn modelId="{1CFAF652-9338-7C48-B075-79A094112AA2}" type="presParOf" srcId="{065F3105-C6DF-2A4F-855F-8B926522EF83}" destId="{B82FA3C6-CC00-7044-A5A4-385AC4C50E52}" srcOrd="0" destOrd="0" presId="urn:microsoft.com/office/officeart/2005/8/layout/hierarchy1"/>
    <dgm:cxn modelId="{20A7F500-C5E7-E947-8DAC-1C0CA6BECAF0}" type="presParOf" srcId="{065F3105-C6DF-2A4F-855F-8B926522EF83}" destId="{C6F5B4E6-79F8-2148-B984-59437A7B50DD}" srcOrd="1" destOrd="0" presId="urn:microsoft.com/office/officeart/2005/8/layout/hierarchy1"/>
    <dgm:cxn modelId="{3798875F-D92A-DE42-A3FF-059ED51FD253}" type="presParOf" srcId="{9E5B7786-6D1E-7B41-B19D-63D348BCF82F}" destId="{02FB1E99-7C74-914C-B52C-B8EC20E448E2}" srcOrd="1" destOrd="0" presId="urn:microsoft.com/office/officeart/2005/8/layout/hierarchy1"/>
    <dgm:cxn modelId="{DD9C3034-225D-B940-839A-97301FFF8871}" type="presParOf" srcId="{02FB1E99-7C74-914C-B52C-B8EC20E448E2}" destId="{5BD00962-9B4A-9E4E-AEAC-431D1D89DC8C}" srcOrd="0" destOrd="0" presId="urn:microsoft.com/office/officeart/2005/8/layout/hierarchy1"/>
    <dgm:cxn modelId="{4D5DCE56-D9E1-7D40-9167-80FA445D37F8}" type="presParOf" srcId="{02FB1E99-7C74-914C-B52C-B8EC20E448E2}" destId="{144BE2DB-2B06-434A-BE59-2DB8611DA2D8}" srcOrd="1" destOrd="0" presId="urn:microsoft.com/office/officeart/2005/8/layout/hierarchy1"/>
    <dgm:cxn modelId="{0DAEB046-33F2-234F-BACE-E979535C3882}" type="presParOf" srcId="{144BE2DB-2B06-434A-BE59-2DB8611DA2D8}" destId="{17DE5ABD-284F-1F48-9B76-F35109D84E7B}" srcOrd="0" destOrd="0" presId="urn:microsoft.com/office/officeart/2005/8/layout/hierarchy1"/>
    <dgm:cxn modelId="{D8A5CF6A-98C2-B846-9251-B7CB727C9434}" type="presParOf" srcId="{17DE5ABD-284F-1F48-9B76-F35109D84E7B}" destId="{7F400FFF-BD9E-4144-B293-7B7EAD5A5CC5}" srcOrd="0" destOrd="0" presId="urn:microsoft.com/office/officeart/2005/8/layout/hierarchy1"/>
    <dgm:cxn modelId="{18537E35-BCEA-F54E-B6DE-56FA8F29B4E3}" type="presParOf" srcId="{17DE5ABD-284F-1F48-9B76-F35109D84E7B}" destId="{1968B7FC-2C1D-3849-8D22-5CBB42E3FE02}" srcOrd="1" destOrd="0" presId="urn:microsoft.com/office/officeart/2005/8/layout/hierarchy1"/>
    <dgm:cxn modelId="{8A14DBC1-DEDA-F34E-8369-9FB4F335B658}" type="presParOf" srcId="{144BE2DB-2B06-434A-BE59-2DB8611DA2D8}" destId="{9AB946AF-28EC-A34A-996D-CDD4D737827A}" srcOrd="1" destOrd="0" presId="urn:microsoft.com/office/officeart/2005/8/layout/hierarchy1"/>
    <dgm:cxn modelId="{D6B6A249-15B0-8742-AC7C-4B1C76454F5B}" type="presParOf" srcId="{9AB946AF-28EC-A34A-996D-CDD4D737827A}" destId="{693AD20D-6355-E24C-A7AC-D57E168773BE}" srcOrd="0" destOrd="0" presId="urn:microsoft.com/office/officeart/2005/8/layout/hierarchy1"/>
    <dgm:cxn modelId="{44DB9076-D99A-C746-BDAE-A3EA1E05CAF2}" type="presParOf" srcId="{9AB946AF-28EC-A34A-996D-CDD4D737827A}" destId="{C2919521-05FA-A64D-BE99-9188EA37C2B4}" srcOrd="1" destOrd="0" presId="urn:microsoft.com/office/officeart/2005/8/layout/hierarchy1"/>
    <dgm:cxn modelId="{ADC25868-D331-5C49-B273-FAE7621B221A}" type="presParOf" srcId="{C2919521-05FA-A64D-BE99-9188EA37C2B4}" destId="{4D0140E0-BD10-E445-A242-A3C3036605F3}" srcOrd="0" destOrd="0" presId="urn:microsoft.com/office/officeart/2005/8/layout/hierarchy1"/>
    <dgm:cxn modelId="{88051E4B-5D0B-2B4A-BF5E-984FBFB10C93}" type="presParOf" srcId="{4D0140E0-BD10-E445-A242-A3C3036605F3}" destId="{81C694BF-13B5-884F-A9DC-32BE52132E7F}" srcOrd="0" destOrd="0" presId="urn:microsoft.com/office/officeart/2005/8/layout/hierarchy1"/>
    <dgm:cxn modelId="{B019BC03-EA07-354F-952F-CD2598C944CF}" type="presParOf" srcId="{4D0140E0-BD10-E445-A242-A3C3036605F3}" destId="{06D31810-2820-E34D-A7EC-6E6AA277F018}" srcOrd="1" destOrd="0" presId="urn:microsoft.com/office/officeart/2005/8/layout/hierarchy1"/>
    <dgm:cxn modelId="{1FB3FA4B-AF53-7240-9E35-5D12B9FBDE14}" type="presParOf" srcId="{C2919521-05FA-A64D-BE99-9188EA37C2B4}" destId="{34569984-9CFE-5341-97E6-B10D3F928C63}" srcOrd="1" destOrd="0" presId="urn:microsoft.com/office/officeart/2005/8/layout/hierarchy1"/>
    <dgm:cxn modelId="{DD774F9D-4777-C945-89CC-767D4562AAAC}" type="presParOf" srcId="{9AB946AF-28EC-A34A-996D-CDD4D737827A}" destId="{5218CFC5-0ED6-D34E-A9B6-494EA7CB7470}" srcOrd="2" destOrd="0" presId="urn:microsoft.com/office/officeart/2005/8/layout/hierarchy1"/>
    <dgm:cxn modelId="{F1899A85-0368-DF47-8000-6EA1E255289A}" type="presParOf" srcId="{9AB946AF-28EC-A34A-996D-CDD4D737827A}" destId="{5CAA7083-CA20-9F4C-B37C-CD9A2B3C83D0}" srcOrd="3" destOrd="0" presId="urn:microsoft.com/office/officeart/2005/8/layout/hierarchy1"/>
    <dgm:cxn modelId="{5F0154BF-09C2-7B4F-B812-D3637603E7B2}" type="presParOf" srcId="{5CAA7083-CA20-9F4C-B37C-CD9A2B3C83D0}" destId="{F0EA2415-F835-304E-89F0-D5A453EB567D}" srcOrd="0" destOrd="0" presId="urn:microsoft.com/office/officeart/2005/8/layout/hierarchy1"/>
    <dgm:cxn modelId="{8CC73C68-15FF-AF4B-888A-CF1DE12FAA3A}" type="presParOf" srcId="{F0EA2415-F835-304E-89F0-D5A453EB567D}" destId="{B480CA91-80AE-B64D-A397-9D3D4B7BA86A}" srcOrd="0" destOrd="0" presId="urn:microsoft.com/office/officeart/2005/8/layout/hierarchy1"/>
    <dgm:cxn modelId="{CBF531D7-8CBA-874B-AC2F-A49B65048258}" type="presParOf" srcId="{F0EA2415-F835-304E-89F0-D5A453EB567D}" destId="{F29CC3A2-C54D-2E47-8D3B-22F50B269E9D}" srcOrd="1" destOrd="0" presId="urn:microsoft.com/office/officeart/2005/8/layout/hierarchy1"/>
    <dgm:cxn modelId="{B5D24565-6E81-A647-A985-CDA1C209B627}" type="presParOf" srcId="{5CAA7083-CA20-9F4C-B37C-CD9A2B3C83D0}" destId="{50E68CDD-B01F-374F-A0B5-867A5F99B57F}" srcOrd="1" destOrd="0" presId="urn:microsoft.com/office/officeart/2005/8/layout/hierarchy1"/>
    <dgm:cxn modelId="{C3746A5A-1331-C044-892B-05E45DD42A6E}" type="presParOf" srcId="{02FB1E99-7C74-914C-B52C-B8EC20E448E2}" destId="{C3461D1B-0208-534E-BB0C-AE78D1512AF5}" srcOrd="2" destOrd="0" presId="urn:microsoft.com/office/officeart/2005/8/layout/hierarchy1"/>
    <dgm:cxn modelId="{78817553-6262-0A49-AC51-FED3A7613C44}" type="presParOf" srcId="{02FB1E99-7C74-914C-B52C-B8EC20E448E2}" destId="{B087653C-C319-D54A-A747-EB2D7B42C737}" srcOrd="3" destOrd="0" presId="urn:microsoft.com/office/officeart/2005/8/layout/hierarchy1"/>
    <dgm:cxn modelId="{7EDBD912-347F-9342-8742-7D6B30410663}" type="presParOf" srcId="{B087653C-C319-D54A-A747-EB2D7B42C737}" destId="{B1BEBEE1-6DFA-F845-93C8-AE3C77CD18E3}" srcOrd="0" destOrd="0" presId="urn:microsoft.com/office/officeart/2005/8/layout/hierarchy1"/>
    <dgm:cxn modelId="{290D529C-0EC6-B44E-8194-365A9F3ACD5C}" type="presParOf" srcId="{B1BEBEE1-6DFA-F845-93C8-AE3C77CD18E3}" destId="{9B99F40B-36CE-B54E-8F20-913756F1E551}" srcOrd="0" destOrd="0" presId="urn:microsoft.com/office/officeart/2005/8/layout/hierarchy1"/>
    <dgm:cxn modelId="{D661535F-B2AD-044A-8335-88BFDDD8878C}" type="presParOf" srcId="{B1BEBEE1-6DFA-F845-93C8-AE3C77CD18E3}" destId="{239E5E94-7B4F-A041-B008-8D1F24F7F4A3}" srcOrd="1" destOrd="0" presId="urn:microsoft.com/office/officeart/2005/8/layout/hierarchy1"/>
    <dgm:cxn modelId="{A0C635EB-B29A-0A49-B422-AFE1F36C6531}" type="presParOf" srcId="{B087653C-C319-D54A-A747-EB2D7B42C737}" destId="{F2EAC19E-1351-154D-87E1-DED14A174B66}" srcOrd="1" destOrd="0" presId="urn:microsoft.com/office/officeart/2005/8/layout/hierarchy1"/>
    <dgm:cxn modelId="{F6912D2E-0204-164F-98EA-2A70851A2EB8}" type="presParOf" srcId="{F2EAC19E-1351-154D-87E1-DED14A174B66}" destId="{84D80155-435E-B545-8472-AAA314F50D85}" srcOrd="0" destOrd="0" presId="urn:microsoft.com/office/officeart/2005/8/layout/hierarchy1"/>
    <dgm:cxn modelId="{F035E198-B040-2D46-A60E-24747AC8F240}" type="presParOf" srcId="{F2EAC19E-1351-154D-87E1-DED14A174B66}" destId="{86AECA5C-0616-5C4B-A5A5-3F3053AFE092}" srcOrd="1" destOrd="0" presId="urn:microsoft.com/office/officeart/2005/8/layout/hierarchy1"/>
    <dgm:cxn modelId="{5D2051A7-E40C-AC47-9886-298D079E88B3}" type="presParOf" srcId="{86AECA5C-0616-5C4B-A5A5-3F3053AFE092}" destId="{44708ACB-6EC7-A848-9F38-8073867051B0}" srcOrd="0" destOrd="0" presId="urn:microsoft.com/office/officeart/2005/8/layout/hierarchy1"/>
    <dgm:cxn modelId="{5A7D5823-F5B7-2242-8ED8-A7494E2785F9}" type="presParOf" srcId="{44708ACB-6EC7-A848-9F38-8073867051B0}" destId="{EF5A6256-0C8E-244D-805A-C28B45825BA0}" srcOrd="0" destOrd="0" presId="urn:microsoft.com/office/officeart/2005/8/layout/hierarchy1"/>
    <dgm:cxn modelId="{7EFD288B-0853-2B47-A0E1-12D76F6FF6F6}" type="presParOf" srcId="{44708ACB-6EC7-A848-9F38-8073867051B0}" destId="{D0C29DB4-CA03-1C4E-8503-8C4C17A5E7A4}" srcOrd="1" destOrd="0" presId="urn:microsoft.com/office/officeart/2005/8/layout/hierarchy1"/>
    <dgm:cxn modelId="{EA0E862B-6A92-E04A-AE84-22762D9FA272}" type="presParOf" srcId="{86AECA5C-0616-5C4B-A5A5-3F3053AFE092}" destId="{70F94924-89BA-7241-93E9-C7FD27B94B1C}" srcOrd="1" destOrd="0" presId="urn:microsoft.com/office/officeart/2005/8/layout/hierarchy1"/>
    <dgm:cxn modelId="{AF937D57-86EE-FB48-A33E-3C563F0A91B0}" type="presParOf" srcId="{F2EAC19E-1351-154D-87E1-DED14A174B66}" destId="{8C1AE5CB-118D-8740-B00A-F72DEC49C6D7}" srcOrd="2" destOrd="0" presId="urn:microsoft.com/office/officeart/2005/8/layout/hierarchy1"/>
    <dgm:cxn modelId="{A43C8813-7331-4E44-8BBE-52E3A5DF0E25}" type="presParOf" srcId="{F2EAC19E-1351-154D-87E1-DED14A174B66}" destId="{E91C6F95-8DEA-BB4F-9B63-F1EC132671EC}" srcOrd="3" destOrd="0" presId="urn:microsoft.com/office/officeart/2005/8/layout/hierarchy1"/>
    <dgm:cxn modelId="{B8D9B535-80B0-B847-85C1-8C79989FC559}" type="presParOf" srcId="{E91C6F95-8DEA-BB4F-9B63-F1EC132671EC}" destId="{1E3DA3C0-9293-164A-8239-5DA33B41AADA}" srcOrd="0" destOrd="0" presId="urn:microsoft.com/office/officeart/2005/8/layout/hierarchy1"/>
    <dgm:cxn modelId="{600491E0-50AB-DF4C-BBAC-262AC64D42D0}" type="presParOf" srcId="{1E3DA3C0-9293-164A-8239-5DA33B41AADA}" destId="{D1091068-D09A-6347-8548-04EBDBC0E139}" srcOrd="0" destOrd="0" presId="urn:microsoft.com/office/officeart/2005/8/layout/hierarchy1"/>
    <dgm:cxn modelId="{B5D8E426-E27C-F841-9AB0-34A0D298DC5E}" type="presParOf" srcId="{1E3DA3C0-9293-164A-8239-5DA33B41AADA}" destId="{2B78145C-EAF4-6F4A-84E3-58EF1DE6A68F}" srcOrd="1" destOrd="0" presId="urn:microsoft.com/office/officeart/2005/8/layout/hierarchy1"/>
    <dgm:cxn modelId="{EEE71582-AC6F-E644-969F-ECD1591B990C}" type="presParOf" srcId="{E91C6F95-8DEA-BB4F-9B63-F1EC132671EC}" destId="{B09EFB03-A65D-834F-A7B0-E8097CE5F6F9}" srcOrd="1" destOrd="0" presId="urn:microsoft.com/office/officeart/2005/8/layout/hierarchy1"/>
    <dgm:cxn modelId="{18A49190-C5A3-EF4F-BA8D-121716867A3C}" type="presParOf" srcId="{F2EAC19E-1351-154D-87E1-DED14A174B66}" destId="{C13AD130-DD4A-D847-9388-430A4F4883AC}" srcOrd="4" destOrd="0" presId="urn:microsoft.com/office/officeart/2005/8/layout/hierarchy1"/>
    <dgm:cxn modelId="{879925D5-2B76-0B42-9B20-865C1E63C6B9}" type="presParOf" srcId="{F2EAC19E-1351-154D-87E1-DED14A174B66}" destId="{1790539B-96EB-1B44-8736-3C2BD76AAC62}" srcOrd="5" destOrd="0" presId="urn:microsoft.com/office/officeart/2005/8/layout/hierarchy1"/>
    <dgm:cxn modelId="{56C17296-2DDF-6240-8FFE-F7F0D9C2A40C}" type="presParOf" srcId="{1790539B-96EB-1B44-8736-3C2BD76AAC62}" destId="{6A78532F-A048-6244-9A6F-1CD7C3181D5C}" srcOrd="0" destOrd="0" presId="urn:microsoft.com/office/officeart/2005/8/layout/hierarchy1"/>
    <dgm:cxn modelId="{FE60E803-30D6-DA48-874D-F70273F3D109}" type="presParOf" srcId="{6A78532F-A048-6244-9A6F-1CD7C3181D5C}" destId="{C6A63BC3-4403-5B4F-9FCC-2C6C812C9517}" srcOrd="0" destOrd="0" presId="urn:microsoft.com/office/officeart/2005/8/layout/hierarchy1"/>
    <dgm:cxn modelId="{05FB893E-3740-CD4C-B7E1-E5A7C9DC0500}" type="presParOf" srcId="{6A78532F-A048-6244-9A6F-1CD7C3181D5C}" destId="{069F122A-AAC1-0547-8771-B40F97163C16}" srcOrd="1" destOrd="0" presId="urn:microsoft.com/office/officeart/2005/8/layout/hierarchy1"/>
    <dgm:cxn modelId="{801F9511-8261-564E-97D7-AF2A110922E2}" type="presParOf" srcId="{1790539B-96EB-1B44-8736-3C2BD76AAC62}" destId="{8B262B53-9EE0-0E42-A342-8A7899C88BD1}" srcOrd="1" destOrd="0" presId="urn:microsoft.com/office/officeart/2005/8/layout/hierarchy1"/>
    <dgm:cxn modelId="{014D4FDD-9DA4-434E-AA9D-7D46346A0B8A}" type="presParOf" srcId="{F2EAC19E-1351-154D-87E1-DED14A174B66}" destId="{0A956770-E927-494B-B192-D93C71270F95}" srcOrd="6" destOrd="0" presId="urn:microsoft.com/office/officeart/2005/8/layout/hierarchy1"/>
    <dgm:cxn modelId="{CD84B0E2-D0C7-7342-B2BA-7AF3E32B8F30}" type="presParOf" srcId="{F2EAC19E-1351-154D-87E1-DED14A174B66}" destId="{D51131CC-1AA2-E84A-BBC2-773580546B1F}" srcOrd="7" destOrd="0" presId="urn:microsoft.com/office/officeart/2005/8/layout/hierarchy1"/>
    <dgm:cxn modelId="{91849133-2758-6147-AFCF-5CF4141C15B5}" type="presParOf" srcId="{D51131CC-1AA2-E84A-BBC2-773580546B1F}" destId="{2016CDD9-5923-1D4F-A587-0A541AFBF234}" srcOrd="0" destOrd="0" presId="urn:microsoft.com/office/officeart/2005/8/layout/hierarchy1"/>
    <dgm:cxn modelId="{FE3D3C60-B94F-BA48-87AA-F0CEEC61B893}" type="presParOf" srcId="{2016CDD9-5923-1D4F-A587-0A541AFBF234}" destId="{17B5567F-10E3-0A4A-B431-A2A2AA15C717}" srcOrd="0" destOrd="0" presId="urn:microsoft.com/office/officeart/2005/8/layout/hierarchy1"/>
    <dgm:cxn modelId="{FE19C45E-E650-AD41-8441-6289F401A183}" type="presParOf" srcId="{2016CDD9-5923-1D4F-A587-0A541AFBF234}" destId="{84B3EFDC-6858-7446-B966-9C5E7E78ECB3}" srcOrd="1" destOrd="0" presId="urn:microsoft.com/office/officeart/2005/8/layout/hierarchy1"/>
    <dgm:cxn modelId="{4330A8AC-1E01-5B44-934A-137FF643C85C}" type="presParOf" srcId="{D51131CC-1AA2-E84A-BBC2-773580546B1F}" destId="{590E8C1D-68BD-0848-BCB6-2A213F361B8D}" srcOrd="1" destOrd="0" presId="urn:microsoft.com/office/officeart/2005/8/layout/hierarchy1"/>
    <dgm:cxn modelId="{3A54F29D-C2FA-E746-A20D-4BA1DADE39E4}" type="presParOf" srcId="{F2EAC19E-1351-154D-87E1-DED14A174B66}" destId="{9595C4F8-B977-E04A-87FA-67F478C6EC3F}" srcOrd="8" destOrd="0" presId="urn:microsoft.com/office/officeart/2005/8/layout/hierarchy1"/>
    <dgm:cxn modelId="{7DB8D607-C563-4A4C-83A8-AA3761DF82CE}" type="presParOf" srcId="{F2EAC19E-1351-154D-87E1-DED14A174B66}" destId="{A9395FEA-97D8-4C47-994B-C75D02D1997F}" srcOrd="9" destOrd="0" presId="urn:microsoft.com/office/officeart/2005/8/layout/hierarchy1"/>
    <dgm:cxn modelId="{15C2218D-3D6E-0D48-8DC3-4709856AA12A}" type="presParOf" srcId="{A9395FEA-97D8-4C47-994B-C75D02D1997F}" destId="{FA8B519A-F51C-424A-8161-C0DC2C1EE5B9}" srcOrd="0" destOrd="0" presId="urn:microsoft.com/office/officeart/2005/8/layout/hierarchy1"/>
    <dgm:cxn modelId="{04A58FB9-32E5-E040-BA7A-1B8C4F312D63}" type="presParOf" srcId="{FA8B519A-F51C-424A-8161-C0DC2C1EE5B9}" destId="{ECF41C77-6321-5149-8448-5BFBE20C9DC1}" srcOrd="0" destOrd="0" presId="urn:microsoft.com/office/officeart/2005/8/layout/hierarchy1"/>
    <dgm:cxn modelId="{BD7DA816-5BB8-4B4E-90D9-43C20ABEAFCD}" type="presParOf" srcId="{FA8B519A-F51C-424A-8161-C0DC2C1EE5B9}" destId="{BD003277-579C-844F-A8E7-79032CE73AEB}" srcOrd="1" destOrd="0" presId="urn:microsoft.com/office/officeart/2005/8/layout/hierarchy1"/>
    <dgm:cxn modelId="{FCDC15C4-8824-F541-8E6C-04CFF93B2193}" type="presParOf" srcId="{A9395FEA-97D8-4C47-994B-C75D02D1997F}" destId="{0E0BA2B8-BCB2-5944-9808-0BC94AF781CD}" srcOrd="1" destOrd="0" presId="urn:microsoft.com/office/officeart/2005/8/layout/hierarchy1"/>
    <dgm:cxn modelId="{9F8BAB06-09C8-BB42-9DF8-AEEB10C28FFB}" type="presParOf" srcId="{F2EAC19E-1351-154D-87E1-DED14A174B66}" destId="{4CFB1EB5-559E-314A-8052-E2C71DD3469A}" srcOrd="10" destOrd="0" presId="urn:microsoft.com/office/officeart/2005/8/layout/hierarchy1"/>
    <dgm:cxn modelId="{8E3414F6-CB91-4F4F-9FB8-3267B4522FC2}" type="presParOf" srcId="{F2EAC19E-1351-154D-87E1-DED14A174B66}" destId="{A022A6B5-F333-D346-A3A4-5624D861AACA}" srcOrd="11" destOrd="0" presId="urn:microsoft.com/office/officeart/2005/8/layout/hierarchy1"/>
    <dgm:cxn modelId="{72E332E1-F3BE-B04D-9649-47FC673CA187}" type="presParOf" srcId="{A022A6B5-F333-D346-A3A4-5624D861AACA}" destId="{EF004996-7B43-C645-AFCB-DF20632F5FB3}" srcOrd="0" destOrd="0" presId="urn:microsoft.com/office/officeart/2005/8/layout/hierarchy1"/>
    <dgm:cxn modelId="{F4104430-5319-634B-832F-A24FF42414E5}" type="presParOf" srcId="{EF004996-7B43-C645-AFCB-DF20632F5FB3}" destId="{5F98A24F-22D9-A64E-A371-B1C87A75B5CC}" srcOrd="0" destOrd="0" presId="urn:microsoft.com/office/officeart/2005/8/layout/hierarchy1"/>
    <dgm:cxn modelId="{64C7CE50-6315-FC47-BE5F-2957918BF419}" type="presParOf" srcId="{EF004996-7B43-C645-AFCB-DF20632F5FB3}" destId="{FC52B078-6B30-FD46-BE11-8268E2FE49D2}" srcOrd="1" destOrd="0" presId="urn:microsoft.com/office/officeart/2005/8/layout/hierarchy1"/>
    <dgm:cxn modelId="{46CA01AA-0FE8-B149-97E3-CEEF0604609E}" type="presParOf" srcId="{A022A6B5-F333-D346-A3A4-5624D861AACA}" destId="{A510A5C1-03D2-9544-A671-72C5B62994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3E00E-3180-354D-9222-9384B9610788}">
      <dsp:nvSpPr>
        <dsp:cNvPr id="0" name=""/>
        <dsp:cNvSpPr/>
      </dsp:nvSpPr>
      <dsp:spPr>
        <a:xfrm rot="10800000">
          <a:off x="0" y="0"/>
          <a:ext cx="2080260" cy="499110"/>
        </a:xfrm>
        <a:prstGeom prst="trapezoid">
          <a:avLst>
            <a:gd name="adj" fmla="val 694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AC</a:t>
          </a:r>
        </a:p>
      </dsp:txBody>
      <dsp:txXfrm rot="-10800000">
        <a:off x="364045" y="0"/>
        <a:ext cx="1352169" cy="499110"/>
      </dsp:txXfrm>
    </dsp:sp>
    <dsp:sp modelId="{84613F3E-5DDA-9044-89C7-3CF39ACFA94D}">
      <dsp:nvSpPr>
        <dsp:cNvPr id="0" name=""/>
        <dsp:cNvSpPr/>
      </dsp:nvSpPr>
      <dsp:spPr>
        <a:xfrm rot="10800000">
          <a:off x="346709" y="499110"/>
          <a:ext cx="1386840" cy="499110"/>
        </a:xfrm>
        <a:prstGeom prst="trapezoid">
          <a:avLst>
            <a:gd name="adj" fmla="val 694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LP</a:t>
          </a:r>
        </a:p>
      </dsp:txBody>
      <dsp:txXfrm rot="-10800000">
        <a:off x="589406" y="499110"/>
        <a:ext cx="901446" cy="499110"/>
      </dsp:txXfrm>
    </dsp:sp>
    <dsp:sp modelId="{9137B359-3305-5F41-B004-8A537AA79EE3}">
      <dsp:nvSpPr>
        <dsp:cNvPr id="0" name=""/>
        <dsp:cNvSpPr/>
      </dsp:nvSpPr>
      <dsp:spPr>
        <a:xfrm rot="10800000">
          <a:off x="693419" y="975360"/>
          <a:ext cx="693420" cy="499110"/>
        </a:xfrm>
        <a:prstGeom prst="trapezoid">
          <a:avLst>
            <a:gd name="adj" fmla="val 6946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PP</a:t>
          </a:r>
        </a:p>
      </dsp:txBody>
      <dsp:txXfrm rot="-10800000">
        <a:off x="693419" y="975360"/>
        <a:ext cx="693420" cy="499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5BBFA-658A-6841-8960-1EF4BC31DC8A}">
      <dsp:nvSpPr>
        <dsp:cNvPr id="0" name=""/>
        <dsp:cNvSpPr/>
      </dsp:nvSpPr>
      <dsp:spPr>
        <a:xfrm>
          <a:off x="1880007" y="1017505"/>
          <a:ext cx="322999" cy="153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54"/>
              </a:lnTo>
              <a:lnTo>
                <a:pt x="322999" y="104754"/>
              </a:lnTo>
              <a:lnTo>
                <a:pt x="322999" y="1537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80155-435E-B545-8472-AAA314F50D85}">
      <dsp:nvSpPr>
        <dsp:cNvPr id="0" name=""/>
        <dsp:cNvSpPr/>
      </dsp:nvSpPr>
      <dsp:spPr>
        <a:xfrm>
          <a:off x="1557008" y="1017505"/>
          <a:ext cx="322999" cy="153718"/>
        </a:xfrm>
        <a:custGeom>
          <a:avLst/>
          <a:gdLst/>
          <a:ahLst/>
          <a:cxnLst/>
          <a:rect l="0" t="0" r="0" b="0"/>
          <a:pathLst>
            <a:path>
              <a:moveTo>
                <a:pt x="322999" y="0"/>
              </a:moveTo>
              <a:lnTo>
                <a:pt x="322999" y="104754"/>
              </a:lnTo>
              <a:lnTo>
                <a:pt x="0" y="104754"/>
              </a:lnTo>
              <a:lnTo>
                <a:pt x="0" y="1537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61D1B-0208-534E-BB0C-AE78D1512AF5}">
      <dsp:nvSpPr>
        <dsp:cNvPr id="0" name=""/>
        <dsp:cNvSpPr/>
      </dsp:nvSpPr>
      <dsp:spPr>
        <a:xfrm>
          <a:off x="1234009" y="528161"/>
          <a:ext cx="645998" cy="153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54"/>
              </a:lnTo>
              <a:lnTo>
                <a:pt x="645998" y="104754"/>
              </a:lnTo>
              <a:lnTo>
                <a:pt x="645998" y="15371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8CFC5-0ED6-D34E-A9B6-494EA7CB7470}">
      <dsp:nvSpPr>
        <dsp:cNvPr id="0" name=""/>
        <dsp:cNvSpPr/>
      </dsp:nvSpPr>
      <dsp:spPr>
        <a:xfrm>
          <a:off x="588011" y="1017505"/>
          <a:ext cx="322999" cy="153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54"/>
              </a:lnTo>
              <a:lnTo>
                <a:pt x="322999" y="104754"/>
              </a:lnTo>
              <a:lnTo>
                <a:pt x="322999" y="1537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AD20D-6355-E24C-A7AC-D57E168773BE}">
      <dsp:nvSpPr>
        <dsp:cNvPr id="0" name=""/>
        <dsp:cNvSpPr/>
      </dsp:nvSpPr>
      <dsp:spPr>
        <a:xfrm>
          <a:off x="265012" y="1017505"/>
          <a:ext cx="322999" cy="153718"/>
        </a:xfrm>
        <a:custGeom>
          <a:avLst/>
          <a:gdLst/>
          <a:ahLst/>
          <a:cxnLst/>
          <a:rect l="0" t="0" r="0" b="0"/>
          <a:pathLst>
            <a:path>
              <a:moveTo>
                <a:pt x="322999" y="0"/>
              </a:moveTo>
              <a:lnTo>
                <a:pt x="322999" y="104754"/>
              </a:lnTo>
              <a:lnTo>
                <a:pt x="0" y="104754"/>
              </a:lnTo>
              <a:lnTo>
                <a:pt x="0" y="15371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00962-9B4A-9E4E-AEAC-431D1D89DC8C}">
      <dsp:nvSpPr>
        <dsp:cNvPr id="0" name=""/>
        <dsp:cNvSpPr/>
      </dsp:nvSpPr>
      <dsp:spPr>
        <a:xfrm>
          <a:off x="588011" y="528161"/>
          <a:ext cx="645998" cy="153718"/>
        </a:xfrm>
        <a:custGeom>
          <a:avLst/>
          <a:gdLst/>
          <a:ahLst/>
          <a:cxnLst/>
          <a:rect l="0" t="0" r="0" b="0"/>
          <a:pathLst>
            <a:path>
              <a:moveTo>
                <a:pt x="645998" y="0"/>
              </a:moveTo>
              <a:lnTo>
                <a:pt x="645998" y="104754"/>
              </a:lnTo>
              <a:lnTo>
                <a:pt x="0" y="104754"/>
              </a:lnTo>
              <a:lnTo>
                <a:pt x="0" y="15371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FA3C6-CC00-7044-A5A4-385AC4C50E52}">
      <dsp:nvSpPr>
        <dsp:cNvPr id="0" name=""/>
        <dsp:cNvSpPr/>
      </dsp:nvSpPr>
      <dsp:spPr>
        <a:xfrm>
          <a:off x="969737" y="192536"/>
          <a:ext cx="528543" cy="33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5B4E6-79F8-2148-B984-59437A7B50DD}">
      <dsp:nvSpPr>
        <dsp:cNvPr id="0" name=""/>
        <dsp:cNvSpPr/>
      </dsp:nvSpPr>
      <dsp:spPr>
        <a:xfrm>
          <a:off x="1028464" y="248327"/>
          <a:ext cx="528543" cy="33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</a:t>
          </a:r>
        </a:p>
      </dsp:txBody>
      <dsp:txXfrm>
        <a:off x="1038294" y="258157"/>
        <a:ext cx="508883" cy="315965"/>
      </dsp:txXfrm>
    </dsp:sp>
    <dsp:sp modelId="{7F400FFF-BD9E-4144-B293-7B7EAD5A5CC5}">
      <dsp:nvSpPr>
        <dsp:cNvPr id="0" name=""/>
        <dsp:cNvSpPr/>
      </dsp:nvSpPr>
      <dsp:spPr>
        <a:xfrm>
          <a:off x="323739" y="681879"/>
          <a:ext cx="528543" cy="33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8B7FC-2C1D-3849-8D22-5CBB42E3FE02}">
      <dsp:nvSpPr>
        <dsp:cNvPr id="0" name=""/>
        <dsp:cNvSpPr/>
      </dsp:nvSpPr>
      <dsp:spPr>
        <a:xfrm>
          <a:off x="382466" y="737670"/>
          <a:ext cx="528543" cy="33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LP</a:t>
          </a:r>
          <a:r>
            <a:rPr lang="en-US" sz="1400" kern="1200" baseline="-25000" dirty="0"/>
            <a:t>1</a:t>
          </a:r>
        </a:p>
      </dsp:txBody>
      <dsp:txXfrm>
        <a:off x="392296" y="747500"/>
        <a:ext cx="508883" cy="315965"/>
      </dsp:txXfrm>
    </dsp:sp>
    <dsp:sp modelId="{81C694BF-13B5-884F-A9DC-32BE52132E7F}">
      <dsp:nvSpPr>
        <dsp:cNvPr id="0" name=""/>
        <dsp:cNvSpPr/>
      </dsp:nvSpPr>
      <dsp:spPr>
        <a:xfrm>
          <a:off x="740" y="1171223"/>
          <a:ext cx="528543" cy="33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31810-2820-E34D-A7EC-6E6AA277F018}">
      <dsp:nvSpPr>
        <dsp:cNvPr id="0" name=""/>
        <dsp:cNvSpPr/>
      </dsp:nvSpPr>
      <dsp:spPr>
        <a:xfrm>
          <a:off x="59467" y="1227014"/>
          <a:ext cx="528543" cy="33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PP</a:t>
          </a:r>
          <a:r>
            <a:rPr lang="en-US" sz="1400" kern="1200" baseline="-25000" dirty="0"/>
            <a:t>1</a:t>
          </a:r>
        </a:p>
      </dsp:txBody>
      <dsp:txXfrm>
        <a:off x="69297" y="1236844"/>
        <a:ext cx="508883" cy="315965"/>
      </dsp:txXfrm>
    </dsp:sp>
    <dsp:sp modelId="{B480CA91-80AE-B64D-A397-9D3D4B7BA86A}">
      <dsp:nvSpPr>
        <dsp:cNvPr id="0" name=""/>
        <dsp:cNvSpPr/>
      </dsp:nvSpPr>
      <dsp:spPr>
        <a:xfrm>
          <a:off x="646738" y="1171223"/>
          <a:ext cx="528543" cy="33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CC3A2-C54D-2E47-8D3B-22F50B269E9D}">
      <dsp:nvSpPr>
        <dsp:cNvPr id="0" name=""/>
        <dsp:cNvSpPr/>
      </dsp:nvSpPr>
      <dsp:spPr>
        <a:xfrm>
          <a:off x="705465" y="1227014"/>
          <a:ext cx="528543" cy="33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PP</a:t>
          </a:r>
          <a:r>
            <a:rPr lang="en-US" sz="1400" kern="1200" baseline="-25000" dirty="0"/>
            <a:t>2</a:t>
          </a:r>
        </a:p>
      </dsp:txBody>
      <dsp:txXfrm>
        <a:off x="715295" y="1236844"/>
        <a:ext cx="508883" cy="315965"/>
      </dsp:txXfrm>
    </dsp:sp>
    <dsp:sp modelId="{9B99F40B-36CE-B54E-8F20-913756F1E551}">
      <dsp:nvSpPr>
        <dsp:cNvPr id="0" name=""/>
        <dsp:cNvSpPr/>
      </dsp:nvSpPr>
      <dsp:spPr>
        <a:xfrm>
          <a:off x="1615735" y="681879"/>
          <a:ext cx="528543" cy="33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E5E94-7B4F-A041-B008-8D1F24F7F4A3}">
      <dsp:nvSpPr>
        <dsp:cNvPr id="0" name=""/>
        <dsp:cNvSpPr/>
      </dsp:nvSpPr>
      <dsp:spPr>
        <a:xfrm>
          <a:off x="1674462" y="737670"/>
          <a:ext cx="528543" cy="33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LP</a:t>
          </a:r>
          <a:r>
            <a:rPr lang="en-US" sz="1400" kern="1200" baseline="-25000" dirty="0"/>
            <a:t>2</a:t>
          </a:r>
        </a:p>
      </dsp:txBody>
      <dsp:txXfrm>
        <a:off x="1684292" y="747500"/>
        <a:ext cx="508883" cy="315965"/>
      </dsp:txXfrm>
    </dsp:sp>
    <dsp:sp modelId="{EF5A6256-0C8E-244D-805A-C28B45825BA0}">
      <dsp:nvSpPr>
        <dsp:cNvPr id="0" name=""/>
        <dsp:cNvSpPr/>
      </dsp:nvSpPr>
      <dsp:spPr>
        <a:xfrm>
          <a:off x="1292736" y="1171223"/>
          <a:ext cx="528543" cy="33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29DB4-CA03-1C4E-8503-8C4C17A5E7A4}">
      <dsp:nvSpPr>
        <dsp:cNvPr id="0" name=""/>
        <dsp:cNvSpPr/>
      </dsp:nvSpPr>
      <dsp:spPr>
        <a:xfrm>
          <a:off x="1351463" y="1227014"/>
          <a:ext cx="528543" cy="33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PP</a:t>
          </a:r>
          <a:r>
            <a:rPr lang="en-US" sz="1400" kern="1200" baseline="-25000" dirty="0"/>
            <a:t>3</a:t>
          </a:r>
        </a:p>
      </dsp:txBody>
      <dsp:txXfrm>
        <a:off x="1361293" y="1236844"/>
        <a:ext cx="508883" cy="315965"/>
      </dsp:txXfrm>
    </dsp:sp>
    <dsp:sp modelId="{A9C3163F-48B8-284B-80B4-80A362C43CB9}">
      <dsp:nvSpPr>
        <dsp:cNvPr id="0" name=""/>
        <dsp:cNvSpPr/>
      </dsp:nvSpPr>
      <dsp:spPr>
        <a:xfrm>
          <a:off x="1938734" y="1171223"/>
          <a:ext cx="528543" cy="335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FED41-8842-CE43-A051-DC5348881726}">
      <dsp:nvSpPr>
        <dsp:cNvPr id="0" name=""/>
        <dsp:cNvSpPr/>
      </dsp:nvSpPr>
      <dsp:spPr>
        <a:xfrm>
          <a:off x="1997461" y="1227014"/>
          <a:ext cx="528543" cy="33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PP</a:t>
          </a:r>
          <a:r>
            <a:rPr lang="en-US" sz="1400" kern="1200" baseline="-25000" dirty="0"/>
            <a:t>4</a:t>
          </a:r>
        </a:p>
      </dsp:txBody>
      <dsp:txXfrm>
        <a:off x="2007291" y="1236844"/>
        <a:ext cx="508883" cy="315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80155-435E-B545-8472-AAA314F50D85}">
      <dsp:nvSpPr>
        <dsp:cNvPr id="0" name=""/>
        <dsp:cNvSpPr/>
      </dsp:nvSpPr>
      <dsp:spPr>
        <a:xfrm>
          <a:off x="1750941" y="924971"/>
          <a:ext cx="91440" cy="172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17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61D1B-0208-534E-BB0C-AE78D1512AF5}">
      <dsp:nvSpPr>
        <dsp:cNvPr id="0" name=""/>
        <dsp:cNvSpPr/>
      </dsp:nvSpPr>
      <dsp:spPr>
        <a:xfrm>
          <a:off x="1254001" y="376884"/>
          <a:ext cx="542659" cy="17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29"/>
              </a:lnTo>
              <a:lnTo>
                <a:pt x="542659" y="117329"/>
              </a:lnTo>
              <a:lnTo>
                <a:pt x="542659" y="1721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8CFC5-0ED6-D34E-A9B6-494EA7CB7470}">
      <dsp:nvSpPr>
        <dsp:cNvPr id="0" name=""/>
        <dsp:cNvSpPr/>
      </dsp:nvSpPr>
      <dsp:spPr>
        <a:xfrm>
          <a:off x="711341" y="924971"/>
          <a:ext cx="361773" cy="17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29"/>
              </a:lnTo>
              <a:lnTo>
                <a:pt x="361773" y="117329"/>
              </a:lnTo>
              <a:lnTo>
                <a:pt x="361773" y="17217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AD20D-6355-E24C-A7AC-D57E168773BE}">
      <dsp:nvSpPr>
        <dsp:cNvPr id="0" name=""/>
        <dsp:cNvSpPr/>
      </dsp:nvSpPr>
      <dsp:spPr>
        <a:xfrm>
          <a:off x="349568" y="924971"/>
          <a:ext cx="361773" cy="172171"/>
        </a:xfrm>
        <a:custGeom>
          <a:avLst/>
          <a:gdLst/>
          <a:ahLst/>
          <a:cxnLst/>
          <a:rect l="0" t="0" r="0" b="0"/>
          <a:pathLst>
            <a:path>
              <a:moveTo>
                <a:pt x="361773" y="0"/>
              </a:moveTo>
              <a:lnTo>
                <a:pt x="361773" y="117329"/>
              </a:lnTo>
              <a:lnTo>
                <a:pt x="0" y="117329"/>
              </a:lnTo>
              <a:lnTo>
                <a:pt x="0" y="17217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00962-9B4A-9E4E-AEAC-431D1D89DC8C}">
      <dsp:nvSpPr>
        <dsp:cNvPr id="0" name=""/>
        <dsp:cNvSpPr/>
      </dsp:nvSpPr>
      <dsp:spPr>
        <a:xfrm>
          <a:off x="711341" y="376884"/>
          <a:ext cx="542659" cy="172171"/>
        </a:xfrm>
        <a:custGeom>
          <a:avLst/>
          <a:gdLst/>
          <a:ahLst/>
          <a:cxnLst/>
          <a:rect l="0" t="0" r="0" b="0"/>
          <a:pathLst>
            <a:path>
              <a:moveTo>
                <a:pt x="542659" y="0"/>
              </a:moveTo>
              <a:lnTo>
                <a:pt x="542659" y="117329"/>
              </a:lnTo>
              <a:lnTo>
                <a:pt x="0" y="117329"/>
              </a:lnTo>
              <a:lnTo>
                <a:pt x="0" y="1721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FA3C6-CC00-7044-A5A4-385AC4C50E52}">
      <dsp:nvSpPr>
        <dsp:cNvPr id="0" name=""/>
        <dsp:cNvSpPr/>
      </dsp:nvSpPr>
      <dsp:spPr>
        <a:xfrm>
          <a:off x="958005" y="969"/>
          <a:ext cx="591992" cy="375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5B4E6-79F8-2148-B984-59437A7B50DD}">
      <dsp:nvSpPr>
        <dsp:cNvPr id="0" name=""/>
        <dsp:cNvSpPr/>
      </dsp:nvSpPr>
      <dsp:spPr>
        <a:xfrm>
          <a:off x="1023782" y="63457"/>
          <a:ext cx="591992" cy="37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</a:t>
          </a:r>
        </a:p>
      </dsp:txBody>
      <dsp:txXfrm>
        <a:off x="1034792" y="74467"/>
        <a:ext cx="569972" cy="353895"/>
      </dsp:txXfrm>
    </dsp:sp>
    <dsp:sp modelId="{7F400FFF-BD9E-4144-B293-7B7EAD5A5CC5}">
      <dsp:nvSpPr>
        <dsp:cNvPr id="0" name=""/>
        <dsp:cNvSpPr/>
      </dsp:nvSpPr>
      <dsp:spPr>
        <a:xfrm>
          <a:off x="415345" y="549055"/>
          <a:ext cx="591992" cy="375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8B7FC-2C1D-3849-8D22-5CBB42E3FE02}">
      <dsp:nvSpPr>
        <dsp:cNvPr id="0" name=""/>
        <dsp:cNvSpPr/>
      </dsp:nvSpPr>
      <dsp:spPr>
        <a:xfrm>
          <a:off x="481122" y="611543"/>
          <a:ext cx="591992" cy="37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LP</a:t>
          </a:r>
          <a:r>
            <a:rPr lang="en-US" sz="1600" kern="1200" baseline="-25000" dirty="0"/>
            <a:t>1</a:t>
          </a:r>
        </a:p>
      </dsp:txBody>
      <dsp:txXfrm>
        <a:off x="492132" y="622553"/>
        <a:ext cx="569972" cy="353895"/>
      </dsp:txXfrm>
    </dsp:sp>
    <dsp:sp modelId="{81C694BF-13B5-884F-A9DC-32BE52132E7F}">
      <dsp:nvSpPr>
        <dsp:cNvPr id="0" name=""/>
        <dsp:cNvSpPr/>
      </dsp:nvSpPr>
      <dsp:spPr>
        <a:xfrm>
          <a:off x="53572" y="1097142"/>
          <a:ext cx="591992" cy="375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31810-2820-E34D-A7EC-6E6AA277F018}">
      <dsp:nvSpPr>
        <dsp:cNvPr id="0" name=""/>
        <dsp:cNvSpPr/>
      </dsp:nvSpPr>
      <dsp:spPr>
        <a:xfrm>
          <a:off x="119349" y="1159630"/>
          <a:ext cx="591992" cy="37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1</a:t>
          </a:r>
        </a:p>
      </dsp:txBody>
      <dsp:txXfrm>
        <a:off x="130359" y="1170640"/>
        <a:ext cx="569972" cy="353895"/>
      </dsp:txXfrm>
    </dsp:sp>
    <dsp:sp modelId="{B480CA91-80AE-B64D-A397-9D3D4B7BA86A}">
      <dsp:nvSpPr>
        <dsp:cNvPr id="0" name=""/>
        <dsp:cNvSpPr/>
      </dsp:nvSpPr>
      <dsp:spPr>
        <a:xfrm>
          <a:off x="777118" y="1097142"/>
          <a:ext cx="591992" cy="375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CC3A2-C54D-2E47-8D3B-22F50B269E9D}">
      <dsp:nvSpPr>
        <dsp:cNvPr id="0" name=""/>
        <dsp:cNvSpPr/>
      </dsp:nvSpPr>
      <dsp:spPr>
        <a:xfrm>
          <a:off x="842895" y="1159630"/>
          <a:ext cx="591992" cy="37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2</a:t>
          </a:r>
        </a:p>
      </dsp:txBody>
      <dsp:txXfrm>
        <a:off x="853905" y="1170640"/>
        <a:ext cx="569972" cy="353895"/>
      </dsp:txXfrm>
    </dsp:sp>
    <dsp:sp modelId="{9B99F40B-36CE-B54E-8F20-913756F1E551}">
      <dsp:nvSpPr>
        <dsp:cNvPr id="0" name=""/>
        <dsp:cNvSpPr/>
      </dsp:nvSpPr>
      <dsp:spPr>
        <a:xfrm>
          <a:off x="1500665" y="549055"/>
          <a:ext cx="591992" cy="375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E5E94-7B4F-A041-B008-8D1F24F7F4A3}">
      <dsp:nvSpPr>
        <dsp:cNvPr id="0" name=""/>
        <dsp:cNvSpPr/>
      </dsp:nvSpPr>
      <dsp:spPr>
        <a:xfrm>
          <a:off x="1566442" y="611543"/>
          <a:ext cx="591992" cy="37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LP</a:t>
          </a:r>
          <a:r>
            <a:rPr lang="en-US" sz="1600" kern="1200" baseline="-25000" dirty="0"/>
            <a:t>2</a:t>
          </a:r>
        </a:p>
      </dsp:txBody>
      <dsp:txXfrm>
        <a:off x="1577452" y="622553"/>
        <a:ext cx="569972" cy="353895"/>
      </dsp:txXfrm>
    </dsp:sp>
    <dsp:sp modelId="{EF5A6256-0C8E-244D-805A-C28B45825BA0}">
      <dsp:nvSpPr>
        <dsp:cNvPr id="0" name=""/>
        <dsp:cNvSpPr/>
      </dsp:nvSpPr>
      <dsp:spPr>
        <a:xfrm>
          <a:off x="1500665" y="1097142"/>
          <a:ext cx="591992" cy="375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29DB4-CA03-1C4E-8503-8C4C17A5E7A4}">
      <dsp:nvSpPr>
        <dsp:cNvPr id="0" name=""/>
        <dsp:cNvSpPr/>
      </dsp:nvSpPr>
      <dsp:spPr>
        <a:xfrm>
          <a:off x="1566442" y="1159630"/>
          <a:ext cx="591992" cy="37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3</a:t>
          </a:r>
        </a:p>
      </dsp:txBody>
      <dsp:txXfrm>
        <a:off x="1577452" y="1170640"/>
        <a:ext cx="569972" cy="353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B1EB5-559E-314A-8052-E2C71DD3469A}">
      <dsp:nvSpPr>
        <dsp:cNvPr id="0" name=""/>
        <dsp:cNvSpPr/>
      </dsp:nvSpPr>
      <dsp:spPr>
        <a:xfrm>
          <a:off x="3670874" y="2096546"/>
          <a:ext cx="1868452" cy="177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94"/>
              </a:lnTo>
              <a:lnTo>
                <a:pt x="1868452" y="121194"/>
              </a:lnTo>
              <a:lnTo>
                <a:pt x="1868452" y="1778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5C4F8-B977-E04A-87FA-67F478C6EC3F}">
      <dsp:nvSpPr>
        <dsp:cNvPr id="0" name=""/>
        <dsp:cNvSpPr/>
      </dsp:nvSpPr>
      <dsp:spPr>
        <a:xfrm>
          <a:off x="3670874" y="2096546"/>
          <a:ext cx="1121071" cy="177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94"/>
              </a:lnTo>
              <a:lnTo>
                <a:pt x="1121071" y="121194"/>
              </a:lnTo>
              <a:lnTo>
                <a:pt x="1121071" y="1778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56770-E927-494B-B192-D93C71270F95}">
      <dsp:nvSpPr>
        <dsp:cNvPr id="0" name=""/>
        <dsp:cNvSpPr/>
      </dsp:nvSpPr>
      <dsp:spPr>
        <a:xfrm>
          <a:off x="3670874" y="2096546"/>
          <a:ext cx="373690" cy="177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94"/>
              </a:lnTo>
              <a:lnTo>
                <a:pt x="373690" y="121194"/>
              </a:lnTo>
              <a:lnTo>
                <a:pt x="373690" y="1778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AD130-DD4A-D847-9388-430A4F4883AC}">
      <dsp:nvSpPr>
        <dsp:cNvPr id="0" name=""/>
        <dsp:cNvSpPr/>
      </dsp:nvSpPr>
      <dsp:spPr>
        <a:xfrm>
          <a:off x="3297183" y="2096546"/>
          <a:ext cx="373690" cy="177842"/>
        </a:xfrm>
        <a:custGeom>
          <a:avLst/>
          <a:gdLst/>
          <a:ahLst/>
          <a:cxnLst/>
          <a:rect l="0" t="0" r="0" b="0"/>
          <a:pathLst>
            <a:path>
              <a:moveTo>
                <a:pt x="373690" y="0"/>
              </a:moveTo>
              <a:lnTo>
                <a:pt x="373690" y="121194"/>
              </a:lnTo>
              <a:lnTo>
                <a:pt x="0" y="121194"/>
              </a:lnTo>
              <a:lnTo>
                <a:pt x="0" y="1778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AE5CB-118D-8740-B00A-F72DEC49C6D7}">
      <dsp:nvSpPr>
        <dsp:cNvPr id="0" name=""/>
        <dsp:cNvSpPr/>
      </dsp:nvSpPr>
      <dsp:spPr>
        <a:xfrm>
          <a:off x="2549802" y="2096546"/>
          <a:ext cx="1121071" cy="177842"/>
        </a:xfrm>
        <a:custGeom>
          <a:avLst/>
          <a:gdLst/>
          <a:ahLst/>
          <a:cxnLst/>
          <a:rect l="0" t="0" r="0" b="0"/>
          <a:pathLst>
            <a:path>
              <a:moveTo>
                <a:pt x="1121071" y="0"/>
              </a:moveTo>
              <a:lnTo>
                <a:pt x="1121071" y="121194"/>
              </a:lnTo>
              <a:lnTo>
                <a:pt x="0" y="121194"/>
              </a:lnTo>
              <a:lnTo>
                <a:pt x="0" y="1778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80155-435E-B545-8472-AAA314F50D85}">
      <dsp:nvSpPr>
        <dsp:cNvPr id="0" name=""/>
        <dsp:cNvSpPr/>
      </dsp:nvSpPr>
      <dsp:spPr>
        <a:xfrm>
          <a:off x="1802421" y="2096546"/>
          <a:ext cx="1868452" cy="177842"/>
        </a:xfrm>
        <a:custGeom>
          <a:avLst/>
          <a:gdLst/>
          <a:ahLst/>
          <a:cxnLst/>
          <a:rect l="0" t="0" r="0" b="0"/>
          <a:pathLst>
            <a:path>
              <a:moveTo>
                <a:pt x="1868452" y="0"/>
              </a:moveTo>
              <a:lnTo>
                <a:pt x="1868452" y="121194"/>
              </a:lnTo>
              <a:lnTo>
                <a:pt x="0" y="121194"/>
              </a:lnTo>
              <a:lnTo>
                <a:pt x="0" y="1778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61D1B-0208-534E-BB0C-AE78D1512AF5}">
      <dsp:nvSpPr>
        <dsp:cNvPr id="0" name=""/>
        <dsp:cNvSpPr/>
      </dsp:nvSpPr>
      <dsp:spPr>
        <a:xfrm>
          <a:off x="2176112" y="1370737"/>
          <a:ext cx="1494761" cy="33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62"/>
              </a:lnTo>
              <a:lnTo>
                <a:pt x="1494761" y="280862"/>
              </a:lnTo>
              <a:lnTo>
                <a:pt x="1494761" y="3375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8CFC5-0ED6-D34E-A9B6-494EA7CB7470}">
      <dsp:nvSpPr>
        <dsp:cNvPr id="0" name=""/>
        <dsp:cNvSpPr/>
      </dsp:nvSpPr>
      <dsp:spPr>
        <a:xfrm>
          <a:off x="681350" y="2096546"/>
          <a:ext cx="373690" cy="177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94"/>
              </a:lnTo>
              <a:lnTo>
                <a:pt x="373690" y="121194"/>
              </a:lnTo>
              <a:lnTo>
                <a:pt x="373690" y="1778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AD20D-6355-E24C-A7AC-D57E168773BE}">
      <dsp:nvSpPr>
        <dsp:cNvPr id="0" name=""/>
        <dsp:cNvSpPr/>
      </dsp:nvSpPr>
      <dsp:spPr>
        <a:xfrm>
          <a:off x="307660" y="2096546"/>
          <a:ext cx="373690" cy="177842"/>
        </a:xfrm>
        <a:custGeom>
          <a:avLst/>
          <a:gdLst/>
          <a:ahLst/>
          <a:cxnLst/>
          <a:rect l="0" t="0" r="0" b="0"/>
          <a:pathLst>
            <a:path>
              <a:moveTo>
                <a:pt x="373690" y="0"/>
              </a:moveTo>
              <a:lnTo>
                <a:pt x="373690" y="121194"/>
              </a:lnTo>
              <a:lnTo>
                <a:pt x="0" y="121194"/>
              </a:lnTo>
              <a:lnTo>
                <a:pt x="0" y="17784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00962-9B4A-9E4E-AEAC-431D1D89DC8C}">
      <dsp:nvSpPr>
        <dsp:cNvPr id="0" name=""/>
        <dsp:cNvSpPr/>
      </dsp:nvSpPr>
      <dsp:spPr>
        <a:xfrm>
          <a:off x="681350" y="1370737"/>
          <a:ext cx="1494761" cy="337510"/>
        </a:xfrm>
        <a:custGeom>
          <a:avLst/>
          <a:gdLst/>
          <a:ahLst/>
          <a:cxnLst/>
          <a:rect l="0" t="0" r="0" b="0"/>
          <a:pathLst>
            <a:path>
              <a:moveTo>
                <a:pt x="1494761" y="0"/>
              </a:moveTo>
              <a:lnTo>
                <a:pt x="1494761" y="280862"/>
              </a:lnTo>
              <a:lnTo>
                <a:pt x="0" y="280862"/>
              </a:lnTo>
              <a:lnTo>
                <a:pt x="0" y="3375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FA3C6-CC00-7044-A5A4-385AC4C50E52}">
      <dsp:nvSpPr>
        <dsp:cNvPr id="0" name=""/>
        <dsp:cNvSpPr/>
      </dsp:nvSpPr>
      <dsp:spPr>
        <a:xfrm>
          <a:off x="1870365" y="982438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5B4E6-79F8-2148-B984-59437A7B50DD}">
      <dsp:nvSpPr>
        <dsp:cNvPr id="0" name=""/>
        <dsp:cNvSpPr/>
      </dsp:nvSpPr>
      <dsp:spPr>
        <a:xfrm>
          <a:off x="1938309" y="1046985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</a:t>
          </a:r>
        </a:p>
      </dsp:txBody>
      <dsp:txXfrm>
        <a:off x="1949682" y="1058358"/>
        <a:ext cx="588747" cy="365552"/>
      </dsp:txXfrm>
    </dsp:sp>
    <dsp:sp modelId="{7F400FFF-BD9E-4144-B293-7B7EAD5A5CC5}">
      <dsp:nvSpPr>
        <dsp:cNvPr id="0" name=""/>
        <dsp:cNvSpPr/>
      </dsp:nvSpPr>
      <dsp:spPr>
        <a:xfrm>
          <a:off x="375603" y="1708248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8B7FC-2C1D-3849-8D22-5CBB42E3FE02}">
      <dsp:nvSpPr>
        <dsp:cNvPr id="0" name=""/>
        <dsp:cNvSpPr/>
      </dsp:nvSpPr>
      <dsp:spPr>
        <a:xfrm>
          <a:off x="443547" y="1772794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LP</a:t>
          </a:r>
          <a:r>
            <a:rPr lang="en-US" sz="1600" kern="1200" baseline="-25000" dirty="0"/>
            <a:t>1</a:t>
          </a:r>
        </a:p>
      </dsp:txBody>
      <dsp:txXfrm>
        <a:off x="454920" y="1784167"/>
        <a:ext cx="588747" cy="365552"/>
      </dsp:txXfrm>
    </dsp:sp>
    <dsp:sp modelId="{81C694BF-13B5-884F-A9DC-32BE52132E7F}">
      <dsp:nvSpPr>
        <dsp:cNvPr id="0" name=""/>
        <dsp:cNvSpPr/>
      </dsp:nvSpPr>
      <dsp:spPr>
        <a:xfrm>
          <a:off x="1913" y="2274389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31810-2820-E34D-A7EC-6E6AA277F018}">
      <dsp:nvSpPr>
        <dsp:cNvPr id="0" name=""/>
        <dsp:cNvSpPr/>
      </dsp:nvSpPr>
      <dsp:spPr>
        <a:xfrm>
          <a:off x="69857" y="2338935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1</a:t>
          </a:r>
        </a:p>
      </dsp:txBody>
      <dsp:txXfrm>
        <a:off x="81230" y="2350308"/>
        <a:ext cx="588747" cy="365552"/>
      </dsp:txXfrm>
    </dsp:sp>
    <dsp:sp modelId="{B480CA91-80AE-B64D-A397-9D3D4B7BA86A}">
      <dsp:nvSpPr>
        <dsp:cNvPr id="0" name=""/>
        <dsp:cNvSpPr/>
      </dsp:nvSpPr>
      <dsp:spPr>
        <a:xfrm>
          <a:off x="749294" y="2274389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CC3A2-C54D-2E47-8D3B-22F50B269E9D}">
      <dsp:nvSpPr>
        <dsp:cNvPr id="0" name=""/>
        <dsp:cNvSpPr/>
      </dsp:nvSpPr>
      <dsp:spPr>
        <a:xfrm>
          <a:off x="817237" y="2338935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2</a:t>
          </a:r>
        </a:p>
      </dsp:txBody>
      <dsp:txXfrm>
        <a:off x="828610" y="2350308"/>
        <a:ext cx="588747" cy="365552"/>
      </dsp:txXfrm>
    </dsp:sp>
    <dsp:sp modelId="{9B99F40B-36CE-B54E-8F20-913756F1E551}">
      <dsp:nvSpPr>
        <dsp:cNvPr id="0" name=""/>
        <dsp:cNvSpPr/>
      </dsp:nvSpPr>
      <dsp:spPr>
        <a:xfrm>
          <a:off x="3365127" y="1708248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E5E94-7B4F-A041-B008-8D1F24F7F4A3}">
      <dsp:nvSpPr>
        <dsp:cNvPr id="0" name=""/>
        <dsp:cNvSpPr/>
      </dsp:nvSpPr>
      <dsp:spPr>
        <a:xfrm>
          <a:off x="3433071" y="1772794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LP</a:t>
          </a:r>
          <a:r>
            <a:rPr lang="en-US" sz="1600" kern="1200" baseline="-25000" dirty="0"/>
            <a:t>2</a:t>
          </a:r>
        </a:p>
      </dsp:txBody>
      <dsp:txXfrm>
        <a:off x="3444444" y="1784167"/>
        <a:ext cx="588747" cy="365552"/>
      </dsp:txXfrm>
    </dsp:sp>
    <dsp:sp modelId="{EF5A6256-0C8E-244D-805A-C28B45825BA0}">
      <dsp:nvSpPr>
        <dsp:cNvPr id="0" name=""/>
        <dsp:cNvSpPr/>
      </dsp:nvSpPr>
      <dsp:spPr>
        <a:xfrm>
          <a:off x="1496675" y="2274389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29DB4-CA03-1C4E-8503-8C4C17A5E7A4}">
      <dsp:nvSpPr>
        <dsp:cNvPr id="0" name=""/>
        <dsp:cNvSpPr/>
      </dsp:nvSpPr>
      <dsp:spPr>
        <a:xfrm>
          <a:off x="1564618" y="2338935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3</a:t>
          </a:r>
        </a:p>
      </dsp:txBody>
      <dsp:txXfrm>
        <a:off x="1575991" y="2350308"/>
        <a:ext cx="588747" cy="365552"/>
      </dsp:txXfrm>
    </dsp:sp>
    <dsp:sp modelId="{D1091068-D09A-6347-8548-04EBDBC0E139}">
      <dsp:nvSpPr>
        <dsp:cNvPr id="0" name=""/>
        <dsp:cNvSpPr/>
      </dsp:nvSpPr>
      <dsp:spPr>
        <a:xfrm>
          <a:off x="2244055" y="2274389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8145C-EAF4-6F4A-84E3-58EF1DE6A68F}">
      <dsp:nvSpPr>
        <dsp:cNvPr id="0" name=""/>
        <dsp:cNvSpPr/>
      </dsp:nvSpPr>
      <dsp:spPr>
        <a:xfrm>
          <a:off x="2311999" y="2338935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4</a:t>
          </a:r>
        </a:p>
      </dsp:txBody>
      <dsp:txXfrm>
        <a:off x="2323372" y="2350308"/>
        <a:ext cx="588747" cy="365552"/>
      </dsp:txXfrm>
    </dsp:sp>
    <dsp:sp modelId="{C6A63BC3-4403-5B4F-9FCC-2C6C812C9517}">
      <dsp:nvSpPr>
        <dsp:cNvPr id="0" name=""/>
        <dsp:cNvSpPr/>
      </dsp:nvSpPr>
      <dsp:spPr>
        <a:xfrm>
          <a:off x="2991436" y="2274389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F122A-AAC1-0547-8771-B40F97163C16}">
      <dsp:nvSpPr>
        <dsp:cNvPr id="0" name=""/>
        <dsp:cNvSpPr/>
      </dsp:nvSpPr>
      <dsp:spPr>
        <a:xfrm>
          <a:off x="3059380" y="2338935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5</a:t>
          </a:r>
        </a:p>
      </dsp:txBody>
      <dsp:txXfrm>
        <a:off x="3070753" y="2350308"/>
        <a:ext cx="588747" cy="365552"/>
      </dsp:txXfrm>
    </dsp:sp>
    <dsp:sp modelId="{17B5567F-10E3-0A4A-B431-A2A2AA15C717}">
      <dsp:nvSpPr>
        <dsp:cNvPr id="0" name=""/>
        <dsp:cNvSpPr/>
      </dsp:nvSpPr>
      <dsp:spPr>
        <a:xfrm>
          <a:off x="3738817" y="2274389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3EFDC-6858-7446-B966-9C5E7E78ECB3}">
      <dsp:nvSpPr>
        <dsp:cNvPr id="0" name=""/>
        <dsp:cNvSpPr/>
      </dsp:nvSpPr>
      <dsp:spPr>
        <a:xfrm>
          <a:off x="3806761" y="2338935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6</a:t>
          </a:r>
        </a:p>
      </dsp:txBody>
      <dsp:txXfrm>
        <a:off x="3818134" y="2350308"/>
        <a:ext cx="588747" cy="365552"/>
      </dsp:txXfrm>
    </dsp:sp>
    <dsp:sp modelId="{ECF41C77-6321-5149-8448-5BFBE20C9DC1}">
      <dsp:nvSpPr>
        <dsp:cNvPr id="0" name=""/>
        <dsp:cNvSpPr/>
      </dsp:nvSpPr>
      <dsp:spPr>
        <a:xfrm>
          <a:off x="4486198" y="2274389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03277-579C-844F-A8E7-79032CE73AEB}">
      <dsp:nvSpPr>
        <dsp:cNvPr id="0" name=""/>
        <dsp:cNvSpPr/>
      </dsp:nvSpPr>
      <dsp:spPr>
        <a:xfrm>
          <a:off x="4554142" y="2338935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7</a:t>
          </a:r>
        </a:p>
      </dsp:txBody>
      <dsp:txXfrm>
        <a:off x="4565515" y="2350308"/>
        <a:ext cx="588747" cy="365552"/>
      </dsp:txXfrm>
    </dsp:sp>
    <dsp:sp modelId="{5F98A24F-22D9-A64E-A371-B1C87A75B5CC}">
      <dsp:nvSpPr>
        <dsp:cNvPr id="0" name=""/>
        <dsp:cNvSpPr/>
      </dsp:nvSpPr>
      <dsp:spPr>
        <a:xfrm>
          <a:off x="5233579" y="2274389"/>
          <a:ext cx="611493" cy="388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2B078-6B30-FD46-BE11-8268E2FE49D2}">
      <dsp:nvSpPr>
        <dsp:cNvPr id="0" name=""/>
        <dsp:cNvSpPr/>
      </dsp:nvSpPr>
      <dsp:spPr>
        <a:xfrm>
          <a:off x="5301523" y="2338935"/>
          <a:ext cx="611493" cy="388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</a:t>
          </a:r>
          <a:r>
            <a:rPr lang="en-US" sz="1600" kern="1200" baseline="-25000" dirty="0"/>
            <a:t>8</a:t>
          </a:r>
        </a:p>
      </dsp:txBody>
      <dsp:txXfrm>
        <a:off x="5312896" y="2350308"/>
        <a:ext cx="588747" cy="365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39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4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70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1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gradFill>
          <a:gsLst>
            <a:gs pos="7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4034D2-0537-BC47-8EDB-417E2276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34641EF2-FB4B-BD47-97DC-E7CE1E5D6C0F}"/>
              </a:ext>
            </a:extLst>
          </p:cNvPr>
          <p:cNvSpPr/>
          <p:nvPr userDrawn="1"/>
        </p:nvSpPr>
        <p:spPr>
          <a:xfrm>
            <a:off x="-67775" y="0"/>
            <a:ext cx="487905" cy="68580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BR" dirty="0"/>
              <a:t>UFPR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A59C04F-4E81-3747-A068-839254095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549032" y="6000046"/>
            <a:ext cx="1339213" cy="3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7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1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7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EEF95B8-EBE3-A14F-A905-D4247085C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824" y="6268824"/>
            <a:ext cx="589175" cy="589175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5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7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9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2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2974-2ED8-B04A-9F8A-70CB95F8C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489" y="3606679"/>
            <a:ext cx="11410992" cy="1675835"/>
          </a:xfrm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  <p:txBody>
          <a:bodyPr>
            <a:normAutofit/>
          </a:bodyPr>
          <a:lstStyle/>
          <a:p>
            <a:r>
              <a:rPr lang="en-BR" sz="4400" b="1" dirty="0">
                <a:solidFill>
                  <a:schemeClr val="accent1">
                    <a:lumMod val="50000"/>
                  </a:schemeClr>
                </a:solidFill>
              </a:rPr>
              <a:t>ACOMPANHAMENTO PÓS-GRADUAÇÃO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9B9E0-651A-2A4D-BAA8-387329E5A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489" y="5282514"/>
            <a:ext cx="8282673" cy="42897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BR" b="1" dirty="0">
                <a:solidFill>
                  <a:schemeClr val="bg1"/>
                </a:solidFill>
              </a:rPr>
              <a:t>AÇÕES DE PLANEJAMENTO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EE31BB-2B20-F94F-A4D1-174DD8F2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1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992510-E3C8-A643-AAFE-FFF68A77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44" y="674370"/>
            <a:ext cx="11037668" cy="6107430"/>
          </a:xfrm>
        </p:spPr>
        <p:txBody>
          <a:bodyPr/>
          <a:lstStyle/>
          <a:p>
            <a:r>
              <a:rPr lang="pt-BR" b="1" dirty="0"/>
              <a:t>INDICATIVOS PARA ELABORAÇÃO DE EMENTAS</a:t>
            </a:r>
            <a:endParaRPr lang="en-BR" dirty="0"/>
          </a:p>
          <a:p>
            <a:pPr lvl="1"/>
            <a:r>
              <a:rPr lang="en-BR" dirty="0"/>
              <a:t>Etimologicamente, ementa significa “apontamento”, “resumo”. A ementa é como um breve resumo ou sinopse em que se faz de determinado tema ou área em que se apresenta de forma clara, concisa e objetiva o que se vai estudar e os procedimentos a serem realizados em uma determinada disciplina/ atividade. Quando se fala em “ementa do curso”, significa a apresentação de um texto que evidencia as principais características deste curso.</a:t>
            </a:r>
          </a:p>
          <a:p>
            <a:r>
              <a:rPr lang="en-BR" dirty="0"/>
              <a:t>Ao elaborar a ementa, deve-se observar as seguintes orientações técnicas: </a:t>
            </a:r>
          </a:p>
          <a:p>
            <a:pPr lvl="1"/>
            <a:r>
              <a:rPr lang="en-BR" dirty="0"/>
              <a:t>a) os conceitos e procedimentos essenciais da disciplina/atividade são apresentados sob a forma de frases nominais (frases sem verbo).</a:t>
            </a:r>
            <a:r>
              <a:rPr lang="pt-BR" dirty="0"/>
              <a:t> </a:t>
            </a:r>
            <a:endParaRPr lang="en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088DA1-6FF6-DB47-808B-C757FA23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44" y="0"/>
            <a:ext cx="8911687" cy="1280890"/>
          </a:xfrm>
        </p:spPr>
        <p:txBody>
          <a:bodyPr/>
          <a:lstStyle/>
          <a:p>
            <a:r>
              <a:rPr lang="en-BR" b="1" dirty="0"/>
              <a:t>EMENTAS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18A56C-8CCC-1A42-9373-98F21BEF5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03629"/>
              </p:ext>
            </p:extLst>
          </p:nvPr>
        </p:nvGraphicFramePr>
        <p:xfrm>
          <a:off x="1817370" y="3429000"/>
          <a:ext cx="82296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3315">
                  <a:extLst>
                    <a:ext uri="{9D8B030D-6E8A-4147-A177-3AD203B41FA5}">
                      <a16:colId xmlns:a16="http://schemas.microsoft.com/office/drawing/2014/main" val="2983639934"/>
                    </a:ext>
                  </a:extLst>
                </a:gridCol>
                <a:gridCol w="4866285">
                  <a:extLst>
                    <a:ext uri="{9D8B030D-6E8A-4147-A177-3AD203B41FA5}">
                      <a16:colId xmlns:a16="http://schemas.microsoft.com/office/drawing/2014/main" val="1903955572"/>
                    </a:ext>
                  </a:extLst>
                </a:gridCol>
              </a:tblGrid>
              <a:tr h="143543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E</a:t>
                      </a:r>
                      <a:r>
                        <a:rPr lang="en-BR" sz="1100">
                          <a:effectLst/>
                        </a:rPr>
                        <a:t>studo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"/>
                      <a:r>
                        <a:rPr lang="pt-BR" sz="1100" dirty="0">
                          <a:effectLst/>
                        </a:rPr>
                        <a:t>E</a:t>
                      </a:r>
                      <a:r>
                        <a:rPr lang="en-BR" sz="1100" dirty="0">
                          <a:effectLst/>
                        </a:rPr>
                        <a:t>stabelecimentos de relações entre</a:t>
                      </a:r>
                      <a:r>
                        <a:rPr lang="pt-BR" sz="1100" dirty="0">
                          <a:effectLst/>
                        </a:rPr>
                        <a:t>...</a:t>
                      </a:r>
                      <a:endParaRPr lang="en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736540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en-BR" sz="1100">
                          <a:effectLst/>
                        </a:rPr>
                        <a:t>aracterização de</a:t>
                      </a:r>
                      <a:r>
                        <a:rPr lang="pt-BR" sz="1100">
                          <a:effectLst/>
                        </a:rPr>
                        <a:t>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Informação sobre...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962892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B</a:t>
                      </a:r>
                      <a:r>
                        <a:rPr lang="en-BR" sz="1100">
                          <a:effectLst/>
                        </a:rPr>
                        <a:t>usca de compreensão de</a:t>
                      </a:r>
                      <a:r>
                        <a:rPr lang="pt-BR" sz="1100">
                          <a:effectLst/>
                        </a:rPr>
                        <a:t>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R</a:t>
                      </a:r>
                      <a:r>
                        <a:rPr lang="en-BR" sz="1100">
                          <a:effectLst/>
                        </a:rPr>
                        <a:t>eflexão sobre</a:t>
                      </a:r>
                      <a:r>
                        <a:rPr lang="pt-BR" sz="1100">
                          <a:effectLst/>
                        </a:rPr>
                        <a:t>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623595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A</a:t>
                      </a:r>
                      <a:r>
                        <a:rPr lang="en-BR" sz="1100">
                          <a:effectLst/>
                        </a:rPr>
                        <a:t>nálise de</a:t>
                      </a:r>
                      <a:r>
                        <a:rPr lang="pt-BR" sz="1100">
                          <a:effectLst/>
                        </a:rPr>
                        <a:t>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E</a:t>
                      </a:r>
                      <a:r>
                        <a:rPr lang="en-BR" sz="1100">
                          <a:effectLst/>
                        </a:rPr>
                        <a:t>xame de questões sobre...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057942"/>
                  </a:ext>
                </a:extLst>
              </a:tr>
              <a:tr h="161984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D</a:t>
                      </a:r>
                      <a:r>
                        <a:rPr lang="en-BR" sz="1100">
                          <a:effectLst/>
                        </a:rPr>
                        <a:t>escrição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P</a:t>
                      </a:r>
                      <a:r>
                        <a:rPr lang="en-BR" sz="1100">
                          <a:effectLst/>
                        </a:rPr>
                        <a:t>esquisa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3312295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I</a:t>
                      </a:r>
                      <a:r>
                        <a:rPr lang="en-BR" sz="1100">
                          <a:effectLst/>
                        </a:rPr>
                        <a:t>nvestigação sobre...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D</a:t>
                      </a:r>
                      <a:r>
                        <a:rPr lang="en-BR" sz="1100">
                          <a:effectLst/>
                        </a:rPr>
                        <a:t>esenvolvimento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935214"/>
                  </a:ext>
                </a:extLst>
              </a:tr>
              <a:tr h="146035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E</a:t>
                      </a:r>
                      <a:r>
                        <a:rPr lang="en-BR" sz="1100">
                          <a:effectLst/>
                        </a:rPr>
                        <a:t>laboração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A</a:t>
                      </a:r>
                      <a:r>
                        <a:rPr lang="en-BR" sz="1100">
                          <a:effectLst/>
                        </a:rPr>
                        <a:t>plicação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006036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en-BR" sz="1100">
                          <a:effectLst/>
                        </a:rPr>
                        <a:t>onstrução de...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E</a:t>
                      </a:r>
                      <a:r>
                        <a:rPr lang="en-BR" sz="1100">
                          <a:effectLst/>
                        </a:rPr>
                        <a:t>xplicitação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732259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I</a:t>
                      </a:r>
                      <a:r>
                        <a:rPr lang="en-BR" sz="1100">
                          <a:effectLst/>
                        </a:rPr>
                        <a:t>ntrodução a...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A</a:t>
                      </a:r>
                      <a:r>
                        <a:rPr lang="en-BR" sz="1100">
                          <a:effectLst/>
                        </a:rPr>
                        <a:t>profundamento de...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473249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F</a:t>
                      </a:r>
                      <a:r>
                        <a:rPr lang="en-BR" sz="1100">
                          <a:effectLst/>
                        </a:rPr>
                        <a:t>undamentação de..</a:t>
                      </a:r>
                      <a:r>
                        <a:rPr lang="pt-BR" sz="1100">
                          <a:effectLst/>
                        </a:rPr>
                        <a:t>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P</a:t>
                      </a:r>
                      <a:r>
                        <a:rPr lang="en-BR" sz="1100">
                          <a:effectLst/>
                        </a:rPr>
                        <a:t>rodução de...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345789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pPr marL="17145"/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en-BR" sz="1100">
                          <a:effectLst/>
                        </a:rPr>
                        <a:t>rítica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en-BR" sz="1100">
                          <a:effectLst/>
                        </a:rPr>
                        <a:t>riação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854886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I</a:t>
                      </a:r>
                      <a:r>
                        <a:rPr lang="en-BR" sz="1100">
                          <a:effectLst/>
                        </a:rPr>
                        <a:t>nterpretação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L</a:t>
                      </a:r>
                      <a:r>
                        <a:rPr lang="en-BR" sz="1100">
                          <a:effectLst/>
                        </a:rPr>
                        <a:t>evantamento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99787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P</a:t>
                      </a:r>
                      <a:r>
                        <a:rPr lang="en-BR" sz="1100">
                          <a:effectLst/>
                        </a:rPr>
                        <a:t>rocessamento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D</a:t>
                      </a:r>
                      <a:r>
                        <a:rPr lang="en-BR" sz="1100">
                          <a:effectLst/>
                        </a:rPr>
                        <a:t>efinição de...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147792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O</a:t>
                      </a:r>
                      <a:r>
                        <a:rPr lang="en-BR" sz="1100">
                          <a:effectLst/>
                        </a:rPr>
                        <a:t>rganização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E</a:t>
                      </a:r>
                      <a:r>
                        <a:rPr lang="en-BR" sz="1100">
                          <a:effectLst/>
                        </a:rPr>
                        <a:t>xpressão de...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098507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en-BR" sz="1100">
                          <a:effectLst/>
                        </a:rPr>
                        <a:t>onfecção de..</a:t>
                      </a:r>
                      <a:r>
                        <a:rPr lang="pt-BR" sz="1100">
                          <a:effectLst/>
                        </a:rPr>
                        <a:t>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en-BR" sz="1100">
                          <a:effectLst/>
                        </a:rPr>
                        <a:t>omunicação de...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214735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D</a:t>
                      </a:r>
                      <a:r>
                        <a:rPr lang="en-BR" sz="1100">
                          <a:effectLst/>
                        </a:rPr>
                        <a:t>emonstração de...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P</a:t>
                      </a:r>
                      <a:r>
                        <a:rPr lang="en-BR" sz="1100">
                          <a:effectLst/>
                        </a:rPr>
                        <a:t>articipação em...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881092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E</a:t>
                      </a:r>
                      <a:r>
                        <a:rPr lang="en-BR" sz="1100">
                          <a:effectLst/>
                        </a:rPr>
                        <a:t>xperimentação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O</a:t>
                      </a:r>
                      <a:r>
                        <a:rPr lang="en-BR" sz="1100">
                          <a:effectLst/>
                        </a:rPr>
                        <a:t>rientação sobre...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890096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D</a:t>
                      </a:r>
                      <a:r>
                        <a:rPr lang="en-BR" sz="1100">
                          <a:effectLst/>
                        </a:rPr>
                        <a:t>etalhamento de...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I</a:t>
                      </a:r>
                      <a:r>
                        <a:rPr lang="en-BR" sz="1100">
                          <a:effectLst/>
                        </a:rPr>
                        <a:t>nterface entre...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432808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D</a:t>
                      </a:r>
                      <a:r>
                        <a:rPr lang="en-BR" sz="1100">
                          <a:effectLst/>
                        </a:rPr>
                        <a:t>iscussão de...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Co</a:t>
                      </a:r>
                      <a:r>
                        <a:rPr lang="en-BR" sz="1100">
                          <a:effectLst/>
                        </a:rPr>
                        <a:t>mparação entre...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486661"/>
                  </a:ext>
                </a:extLst>
              </a:tr>
              <a:tr h="143543">
                <a:tc>
                  <a:txBody>
                    <a:bodyPr/>
                    <a:lstStyle/>
                    <a:p>
                      <a:r>
                        <a:rPr lang="pt-BR" sz="1100">
                          <a:effectLst/>
                        </a:rPr>
                        <a:t>C</a:t>
                      </a:r>
                      <a:r>
                        <a:rPr lang="en-BR" sz="1100">
                          <a:effectLst/>
                        </a:rPr>
                        <a:t>onfronto com... </a:t>
                      </a:r>
                      <a:endParaRPr lang="en-BR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effectLst/>
                        </a:rPr>
                        <a:t>... outras</a:t>
                      </a:r>
                      <a:endParaRPr lang="en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295576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FF959079-CEAC-C440-A096-9B723AF0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396" y="6035040"/>
            <a:ext cx="857250" cy="857250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94684-C24C-4746-86ED-399BB85F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7640"/>
            <a:ext cx="10453052" cy="2015490"/>
          </a:xfrm>
        </p:spPr>
        <p:txBody>
          <a:bodyPr/>
          <a:lstStyle/>
          <a:p>
            <a:r>
              <a:rPr lang="en-BR" dirty="0"/>
              <a:t>b) a redação é contínua, sendo desnecessário que os tópicos sejam elencados em itens (um abaixo do outro); </a:t>
            </a:r>
          </a:p>
          <a:p>
            <a:r>
              <a:rPr lang="en-BR" dirty="0"/>
              <a:t>c) a </a:t>
            </a:r>
            <a:r>
              <a:rPr lang="en-BR" b="1" dirty="0"/>
              <a:t>ementa </a:t>
            </a:r>
            <a:r>
              <a:rPr lang="en-BR" dirty="0"/>
              <a:t>não deve ser confundida com rol de assuntos constantes </a:t>
            </a:r>
            <a:r>
              <a:rPr lang="en-BR" b="1" dirty="0"/>
              <a:t>no item “Conteúdo Programático” do Plano de Ensino. </a:t>
            </a:r>
            <a:r>
              <a:rPr lang="en-BR" dirty="0"/>
              <a:t>As ementas das disciplinas/atividades são conteúdos curriculares e devem constar do Projeto Político-Pedagógico do Curso, como parte obrigatória.</a:t>
            </a:r>
          </a:p>
          <a:p>
            <a:endParaRPr lang="en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319EE8-CD8B-9C4A-8141-20F809414DA4}"/>
              </a:ext>
            </a:extLst>
          </p:cNvPr>
          <p:cNvSpPr/>
          <p:nvPr/>
        </p:nvSpPr>
        <p:spPr>
          <a:xfrm>
            <a:off x="640080" y="2843034"/>
            <a:ext cx="11521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BR" b="1" dirty="0">
                <a:latin typeface="TimesNewRomanPS"/>
                <a:ea typeface="Times New Roman" panose="02020603050405020304" pitchFamily="18" charset="0"/>
              </a:rPr>
              <a:t>Didática: </a:t>
            </a:r>
            <a:r>
              <a:rPr lang="en-BR" dirty="0">
                <a:latin typeface="TimesNewRomanPSMT"/>
                <a:ea typeface="Times New Roman" panose="02020603050405020304" pitchFamily="18" charset="0"/>
              </a:rPr>
              <a:t>Análise dos efeitos das mudanças culturais, científicas e tecnológicas na Educação e na Didática. Estudo da interdependência dos elementos constitutivos das situações de ensino e de aprendizagem. Estudo dos objetivos educacionais como norteadores da ação educativa. </a:t>
            </a:r>
          </a:p>
          <a:p>
            <a:pPr algn="just"/>
            <a:endParaRPr lang="en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dirty="0" err="1">
                <a:latin typeface="TimesNewRomanPS"/>
                <a:ea typeface="Times New Roman" panose="02020603050405020304" pitchFamily="18" charset="0"/>
              </a:rPr>
              <a:t>P</a:t>
            </a:r>
            <a:r>
              <a:rPr lang="en-BR" b="1" dirty="0">
                <a:latin typeface="TimesNewRomanPS"/>
                <a:ea typeface="Times New Roman" panose="02020603050405020304" pitchFamily="18" charset="0"/>
              </a:rPr>
              <a:t>ortuguês Histórico: 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Investigação sobre a</a:t>
            </a:r>
            <a:r>
              <a:rPr lang="en-BR" dirty="0">
                <a:latin typeface="TimesNewRomanPSMT"/>
                <a:ea typeface="Times New Roman" panose="02020603050405020304" pitchFamily="18" charset="0"/>
              </a:rPr>
              <a:t> origem e a formação da língua portuguesa. 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Confronto entre o</a:t>
            </a:r>
            <a:r>
              <a:rPr lang="en-BR" dirty="0">
                <a:latin typeface="TimesNewRomanPSMT"/>
                <a:ea typeface="Times New Roman" panose="02020603050405020304" pitchFamily="18" charset="0"/>
              </a:rPr>
              <a:t> latim clássico e o latim vulgar. A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nálise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prospectiva da</a:t>
            </a:r>
            <a:r>
              <a:rPr lang="en-BR" dirty="0">
                <a:latin typeface="TimesNewRomanPSMT"/>
                <a:ea typeface="Times New Roman" panose="02020603050405020304" pitchFamily="18" charset="0"/>
              </a:rPr>
              <a:t> evolução fonológica, morfológica, sintática e semântica. 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Determinantes da</a:t>
            </a:r>
            <a:r>
              <a:rPr lang="en-BR" dirty="0">
                <a:latin typeface="TimesNewRomanPSMT"/>
                <a:ea typeface="Times New Roman" panose="02020603050405020304" pitchFamily="18" charset="0"/>
              </a:rPr>
              <a:t> constituição do léxico. A 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crítica da </a:t>
            </a:r>
            <a:r>
              <a:rPr lang="en-BR" dirty="0">
                <a:latin typeface="TimesNewRomanPSMT"/>
                <a:ea typeface="Times New Roman" panose="02020603050405020304" pitchFamily="18" charset="0"/>
              </a:rPr>
              <a:t>expansão da língua portuguesa.</a:t>
            </a:r>
          </a:p>
          <a:p>
            <a:pPr algn="just"/>
            <a:endParaRPr lang="en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dirty="0" err="1">
                <a:latin typeface="TimesNewRomanPS"/>
                <a:ea typeface="Times New Roman" panose="02020603050405020304" pitchFamily="18" charset="0"/>
              </a:rPr>
              <a:t>Clínica</a:t>
            </a:r>
            <a:r>
              <a:rPr lang="pt-BR" b="1" dirty="0">
                <a:latin typeface="TimesNewRomanPS"/>
                <a:ea typeface="Times New Roman" panose="02020603050405020304" pitchFamily="18" charset="0"/>
              </a:rPr>
              <a:t> Odontológica Integrada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de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caráter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teórico-prático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, esta disciplina pretende articular, aprofundar e integrar os conhecimentos adquiridos nas especialidades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odontológicas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de tal modo que os alunos do curso sejam mobilizados em suas atitudes e condutas, para adquirir e desenvolver capacidades que lhes permitam compreender 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importância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do exame, do planejamento, do plano de tratamento e da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inter-relação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de procedimentos na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prática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clínica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geral.</a:t>
            </a:r>
            <a:endParaRPr lang="en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2BE196-10B5-0746-93C1-1928A788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C41EB3-3A76-884C-BCD5-6148D3D14330}"/>
              </a:ext>
            </a:extLst>
          </p:cNvPr>
          <p:cNvSpPr/>
          <p:nvPr/>
        </p:nvSpPr>
        <p:spPr>
          <a:xfrm>
            <a:off x="537210" y="481310"/>
            <a:ext cx="115328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TimesNewRomanPSMT"/>
                <a:ea typeface="Times New Roman" panose="02020603050405020304" pitchFamily="18" charset="0"/>
              </a:rPr>
              <a:t>Abordagens e </a:t>
            </a:r>
            <a:r>
              <a:rPr lang="pt-BR" b="1" dirty="0" err="1">
                <a:latin typeface="TimesNewRomanPSMT"/>
                <a:ea typeface="Times New Roman" panose="02020603050405020304" pitchFamily="18" charset="0"/>
              </a:rPr>
              <a:t>Técnicas</a:t>
            </a:r>
            <a:r>
              <a:rPr lang="pt-BR" b="1" dirty="0">
                <a:latin typeface="TimesNewRomanPSMT"/>
                <a:ea typeface="Times New Roman" panose="02020603050405020304" pitchFamily="18" charset="0"/>
              </a:rPr>
              <a:t> de Pesquisa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: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Concepções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, abordagens e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técnicas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da pesquisa quantitativa e qualitativa, privilegiando os aspectos operacionais da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investigação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científica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.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Definição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do problema,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construção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do quadro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teórico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. Levantamento,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análise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e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interpretação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de dados, no contexto de duas abordagens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básicas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: pesquisa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survey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e pesquisa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etnográfica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dirty="0">
                <a:latin typeface="TimesNewRomanPSMT"/>
                <a:ea typeface="Times New Roman" panose="02020603050405020304" pitchFamily="18" charset="0"/>
              </a:rPr>
              <a:t>Psicologia e </a:t>
            </a:r>
            <a:r>
              <a:rPr lang="pt-BR" b="1" dirty="0" err="1">
                <a:latin typeface="TimesNewRomanPSMT"/>
                <a:ea typeface="Times New Roman" panose="02020603050405020304" pitchFamily="18" charset="0"/>
              </a:rPr>
              <a:t>Educação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: Abordagem das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contribuições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das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relações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entre Psicologia e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Educação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para um estudo dos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fenômenos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educativos escolares: a sua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compreensão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e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explicação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, o planejamento e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execução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de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ações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educativas que tenham os sujeitos da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educação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como alvos de uma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interrogação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sobre os limites e possibilidades da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práxis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pedagógica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para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constituição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de subjetividades emergentes.</a:t>
            </a:r>
          </a:p>
          <a:p>
            <a:pPr algn="just"/>
            <a:endParaRPr lang="en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dirty="0" err="1">
                <a:latin typeface="TimesNewRomanPSMT"/>
                <a:ea typeface="Times New Roman" panose="02020603050405020304" pitchFamily="18" charset="0"/>
              </a:rPr>
              <a:t>Política</a:t>
            </a:r>
            <a:r>
              <a:rPr lang="pt-BR" b="1" dirty="0">
                <a:latin typeface="TimesNewRomanPSMT"/>
                <a:ea typeface="Times New Roman" panose="02020603050405020304" pitchFamily="18" charset="0"/>
              </a:rPr>
              <a:t> e </a:t>
            </a:r>
            <a:r>
              <a:rPr lang="pt-BR" b="1" dirty="0" err="1">
                <a:latin typeface="TimesNewRomanPSMT"/>
                <a:ea typeface="Times New Roman" panose="02020603050405020304" pitchFamily="18" charset="0"/>
              </a:rPr>
              <a:t>Educação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: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Política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e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políticas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da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educação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. Poder da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educação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.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Federação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e sistemas de ensino da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União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, dos Estados federados e dos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Municípios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. </a:t>
            </a:r>
            <a:r>
              <a:rPr lang="pt-BR" dirty="0" err="1">
                <a:latin typeface="TimesNewRomanPSMT"/>
                <a:ea typeface="Times New Roman" panose="02020603050405020304" pitchFamily="18" charset="0"/>
              </a:rPr>
              <a:t>Educação</a:t>
            </a:r>
            <a:r>
              <a:rPr lang="pt-BR" dirty="0">
                <a:latin typeface="TimesNewRomanPSMT"/>
                <a:ea typeface="Times New Roman" panose="02020603050405020304" pitchFamily="18" charset="0"/>
              </a:rPr>
              <a:t> superior </a:t>
            </a:r>
            <a:r>
              <a:rPr lang="pt-BR" dirty="0">
                <a:latin typeface="TimesNewRomanPSMT"/>
              </a:rPr>
              <a:t>vista pelo Estado. Reforma do Estado e a </a:t>
            </a:r>
            <a:r>
              <a:rPr lang="pt-BR" dirty="0" err="1">
                <a:latin typeface="TimesNewRomanPSMT"/>
              </a:rPr>
              <a:t>educação</a:t>
            </a:r>
            <a:r>
              <a:rPr lang="pt-BR" dirty="0">
                <a:latin typeface="TimesNewRomanPSMT"/>
              </a:rPr>
              <a:t>.</a:t>
            </a:r>
          </a:p>
          <a:p>
            <a:pPr algn="just"/>
            <a:endParaRPr lang="pt-BR" dirty="0">
              <a:latin typeface="TimesNewRomanPSMT"/>
            </a:endParaRPr>
          </a:p>
          <a:p>
            <a:r>
              <a:rPr lang="pt-BR" b="1" dirty="0">
                <a:latin typeface="TimesNewRomanPSMT"/>
              </a:rPr>
              <a:t>Virologia Clínica</a:t>
            </a:r>
            <a:r>
              <a:rPr lang="pt-BR" dirty="0">
                <a:latin typeface="TimesNewRomanPSMT"/>
              </a:rPr>
              <a:t>: </a:t>
            </a:r>
            <a:r>
              <a:rPr lang="pt-BR" dirty="0" err="1">
                <a:latin typeface="TimesNewRomanPSMT"/>
              </a:rPr>
              <a:t>Noções</a:t>
            </a:r>
            <a:r>
              <a:rPr lang="pt-BR" dirty="0">
                <a:latin typeface="TimesNewRomanPSMT"/>
              </a:rPr>
              <a:t> gerais em Virologia: </a:t>
            </a:r>
            <a:r>
              <a:rPr lang="pt-BR" dirty="0" err="1">
                <a:latin typeface="TimesNewRomanPSMT"/>
              </a:rPr>
              <a:t>caracterização</a:t>
            </a:r>
            <a:r>
              <a:rPr lang="pt-BR" dirty="0">
                <a:latin typeface="TimesNewRomanPSMT"/>
              </a:rPr>
              <a:t>, </a:t>
            </a:r>
            <a:r>
              <a:rPr lang="pt-BR" dirty="0" err="1">
                <a:latin typeface="TimesNewRomanPSMT"/>
              </a:rPr>
              <a:t>classificação</a:t>
            </a:r>
            <a:r>
              <a:rPr lang="pt-BR" dirty="0">
                <a:latin typeface="TimesNewRomanPSMT"/>
              </a:rPr>
              <a:t> e </a:t>
            </a:r>
            <a:r>
              <a:rPr lang="pt-BR" dirty="0" err="1">
                <a:latin typeface="TimesNewRomanPSMT"/>
              </a:rPr>
              <a:t>replicação</a:t>
            </a:r>
            <a:r>
              <a:rPr lang="pt-BR" dirty="0">
                <a:latin typeface="TimesNewRomanPSMT"/>
              </a:rPr>
              <a:t>. Coleta e processamento de amostras para </a:t>
            </a:r>
            <a:r>
              <a:rPr lang="pt-BR" dirty="0" err="1">
                <a:latin typeface="TimesNewRomanPSMT"/>
              </a:rPr>
              <a:t>diagnóstico</a:t>
            </a:r>
            <a:r>
              <a:rPr lang="pt-BR" dirty="0">
                <a:latin typeface="TimesNewRomanPSMT"/>
              </a:rPr>
              <a:t>. </a:t>
            </a:r>
            <a:r>
              <a:rPr lang="pt-BR" dirty="0" err="1">
                <a:latin typeface="TimesNewRomanPSMT"/>
              </a:rPr>
              <a:t>Métodos</a:t>
            </a:r>
            <a:r>
              <a:rPr lang="pt-BR" dirty="0">
                <a:latin typeface="TimesNewRomanPSMT"/>
              </a:rPr>
              <a:t> de pesquisa em biologia molecular. </a:t>
            </a:r>
            <a:r>
              <a:rPr lang="pt-BR" dirty="0" err="1">
                <a:latin typeface="TimesNewRomanPSMT"/>
              </a:rPr>
              <a:t>Patogênese</a:t>
            </a:r>
            <a:r>
              <a:rPr lang="pt-BR" dirty="0">
                <a:latin typeface="TimesNewRomanPSMT"/>
              </a:rPr>
              <a:t> das principais </a:t>
            </a:r>
            <a:r>
              <a:rPr lang="pt-BR" dirty="0" err="1">
                <a:latin typeface="TimesNewRomanPSMT"/>
              </a:rPr>
              <a:t>infecções</a:t>
            </a:r>
            <a:r>
              <a:rPr lang="pt-BR" dirty="0">
                <a:latin typeface="TimesNewRomanPSMT"/>
              </a:rPr>
              <a:t> virais. </a:t>
            </a:r>
            <a:r>
              <a:rPr lang="pt-BR" dirty="0" err="1">
                <a:latin typeface="TimesNewRomanPSMT"/>
              </a:rPr>
              <a:t>Diagnóstico</a:t>
            </a:r>
            <a:r>
              <a:rPr lang="pt-BR" dirty="0">
                <a:latin typeface="TimesNewRomanPSMT"/>
              </a:rPr>
              <a:t> laboratorial das principais viroses humanas. </a:t>
            </a:r>
            <a:endParaRPr lang="en-BR" dirty="0">
              <a:latin typeface="TimesNewRomanPSMT"/>
            </a:endParaRPr>
          </a:p>
          <a:p>
            <a:endParaRPr lang="pt-BR" dirty="0">
              <a:latin typeface="TimesNewRomanPSMT"/>
            </a:endParaRPr>
          </a:p>
          <a:p>
            <a:r>
              <a:rPr lang="pt-BR" b="1" dirty="0" err="1">
                <a:latin typeface="TimesNewRomanPSMT"/>
              </a:rPr>
              <a:t>Análise</a:t>
            </a:r>
            <a:r>
              <a:rPr lang="pt-BR" b="1" dirty="0">
                <a:latin typeface="TimesNewRomanPSMT"/>
              </a:rPr>
              <a:t> Espacial e Geoprocessamento</a:t>
            </a:r>
            <a:r>
              <a:rPr lang="pt-BR" dirty="0">
                <a:latin typeface="TimesNewRomanPSMT"/>
              </a:rPr>
              <a:t>: A </a:t>
            </a:r>
            <a:r>
              <a:rPr lang="pt-BR" dirty="0" err="1">
                <a:latin typeface="TimesNewRomanPSMT"/>
              </a:rPr>
              <a:t>Análise</a:t>
            </a:r>
            <a:r>
              <a:rPr lang="pt-BR" dirty="0">
                <a:latin typeface="TimesNewRomanPSMT"/>
              </a:rPr>
              <a:t> Espacial e o Geoprocessamento </a:t>
            </a:r>
            <a:r>
              <a:rPr lang="pt-BR" dirty="0" err="1">
                <a:latin typeface="TimesNewRomanPSMT"/>
              </a:rPr>
              <a:t>são</a:t>
            </a:r>
            <a:r>
              <a:rPr lang="pt-BR" dirty="0">
                <a:latin typeface="TimesNewRomanPSMT"/>
              </a:rPr>
              <a:t> abordados de forma a permitir uma </a:t>
            </a:r>
            <a:r>
              <a:rPr lang="pt-BR" dirty="0" err="1">
                <a:latin typeface="TimesNewRomanPSMT"/>
              </a:rPr>
              <a:t>reflexão</a:t>
            </a:r>
            <a:r>
              <a:rPr lang="pt-BR" dirty="0">
                <a:latin typeface="TimesNewRomanPSMT"/>
              </a:rPr>
              <a:t> sobre seu uso nas atividades de pesquisa, ensino e </a:t>
            </a:r>
            <a:r>
              <a:rPr lang="pt-BR" dirty="0" err="1">
                <a:latin typeface="TimesNewRomanPSMT"/>
              </a:rPr>
              <a:t>extensão</a:t>
            </a:r>
            <a:r>
              <a:rPr lang="pt-BR" dirty="0">
                <a:latin typeface="TimesNewRomanPSMT"/>
              </a:rPr>
              <a:t>.</a:t>
            </a:r>
          </a:p>
          <a:p>
            <a:endParaRPr lang="pt-BR" dirty="0">
              <a:latin typeface="TimesNewRomanPSMT"/>
            </a:endParaRPr>
          </a:p>
          <a:p>
            <a:r>
              <a:rPr lang="pt-BR" b="1" dirty="0">
                <a:latin typeface="TimesNewRomanPSMT"/>
              </a:rPr>
              <a:t>Lazer e </a:t>
            </a:r>
            <a:r>
              <a:rPr lang="pt-BR" b="1" dirty="0" err="1">
                <a:latin typeface="TimesNewRomanPSMT"/>
              </a:rPr>
              <a:t>Educação</a:t>
            </a:r>
            <a:r>
              <a:rPr lang="pt-BR" dirty="0">
                <a:latin typeface="TimesNewRomanPSMT"/>
              </a:rPr>
              <a:t>: Estudos sobre o lazer como </a:t>
            </a:r>
            <a:r>
              <a:rPr lang="pt-BR" dirty="0" err="1">
                <a:latin typeface="TimesNewRomanPSMT"/>
              </a:rPr>
              <a:t>fenômeno</a:t>
            </a:r>
            <a:r>
              <a:rPr lang="pt-BR" dirty="0">
                <a:latin typeface="TimesNewRomanPSMT"/>
              </a:rPr>
              <a:t> da sociedade moderna, analisando sua </a:t>
            </a:r>
            <a:r>
              <a:rPr lang="pt-BR" dirty="0" err="1">
                <a:latin typeface="TimesNewRomanPSMT"/>
              </a:rPr>
              <a:t>configuração</a:t>
            </a:r>
            <a:r>
              <a:rPr lang="pt-BR" dirty="0">
                <a:latin typeface="TimesNewRomanPSMT"/>
              </a:rPr>
              <a:t> </a:t>
            </a:r>
            <a:r>
              <a:rPr lang="pt-BR" dirty="0" err="1">
                <a:latin typeface="TimesNewRomanPSMT"/>
              </a:rPr>
              <a:t>histórica</a:t>
            </a:r>
            <a:r>
              <a:rPr lang="pt-BR" dirty="0">
                <a:latin typeface="TimesNewRomanPSMT"/>
              </a:rPr>
              <a:t> e sua </a:t>
            </a:r>
            <a:r>
              <a:rPr lang="pt-BR" dirty="0" err="1">
                <a:latin typeface="TimesNewRomanPSMT"/>
              </a:rPr>
              <a:t>conformação</a:t>
            </a:r>
            <a:r>
              <a:rPr lang="pt-BR" dirty="0">
                <a:latin typeface="TimesNewRomanPSMT"/>
              </a:rPr>
              <a:t>, seu quadro </a:t>
            </a:r>
            <a:r>
              <a:rPr lang="pt-BR" dirty="0" err="1">
                <a:latin typeface="TimesNewRomanPSMT"/>
              </a:rPr>
              <a:t>teórico</a:t>
            </a:r>
            <a:r>
              <a:rPr lang="pt-BR" dirty="0">
                <a:latin typeface="TimesNewRomanPSMT"/>
              </a:rPr>
              <a:t>, </a:t>
            </a:r>
            <a:r>
              <a:rPr lang="pt-BR" dirty="0" err="1">
                <a:latin typeface="TimesNewRomanPSMT"/>
              </a:rPr>
              <a:t>além</a:t>
            </a:r>
            <a:r>
              <a:rPr lang="pt-BR" dirty="0">
                <a:latin typeface="TimesNewRomanPSMT"/>
              </a:rPr>
              <a:t> de suas possibilidades como </a:t>
            </a:r>
            <a:r>
              <a:rPr lang="pt-BR" dirty="0" err="1">
                <a:latin typeface="TimesNewRomanPSMT"/>
              </a:rPr>
              <a:t>ação</a:t>
            </a:r>
            <a:r>
              <a:rPr lang="pt-BR" dirty="0">
                <a:latin typeface="TimesNewRomanPSMT"/>
              </a:rPr>
              <a:t> educativa. </a:t>
            </a:r>
            <a:endParaRPr lang="en-BR" dirty="0">
              <a:latin typeface="TimesNewRomanPSM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E74003-4AA9-4543-9B00-C36D143B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52" y="6091149"/>
            <a:ext cx="824948" cy="82494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33318E-B0F7-F840-BE73-87FD14ECD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076450"/>
            <a:ext cx="11430000" cy="3777622"/>
          </a:xfrm>
        </p:spPr>
        <p:txBody>
          <a:bodyPr>
            <a:normAutofit/>
          </a:bodyPr>
          <a:lstStyle/>
          <a:p>
            <a:r>
              <a:rPr lang="en-BR" sz="2000" dirty="0"/>
              <a:t>PG é caracterizada como o estado da arte, conhecimento de ponta, “cutting edge”</a:t>
            </a:r>
          </a:p>
          <a:p>
            <a:pPr marL="0" indent="0">
              <a:buNone/>
            </a:pPr>
            <a:endParaRPr lang="en-BR" sz="2000" dirty="0"/>
          </a:p>
          <a:p>
            <a:r>
              <a:rPr lang="en-US" sz="2000" dirty="0"/>
              <a:t>A</a:t>
            </a:r>
            <a:r>
              <a:rPr lang="en-BR" sz="2000" dirty="0"/>
              <a:t>lgumas disciplinas incorrem em</a:t>
            </a:r>
          </a:p>
          <a:p>
            <a:pPr lvl="1"/>
            <a:r>
              <a:rPr lang="en-BR" sz="1800" dirty="0"/>
              <a:t>R</a:t>
            </a:r>
            <a:r>
              <a:rPr lang="en-US" sz="1800" dirty="0"/>
              <a:t>e</a:t>
            </a:r>
            <a:r>
              <a:rPr lang="en-BR" sz="1800" dirty="0"/>
              <a:t>ferências anteriores </a:t>
            </a:r>
            <a:r>
              <a:rPr lang="pt-BR" sz="1800" dirty="0"/>
              <a:t>há</a:t>
            </a:r>
            <a:r>
              <a:rPr lang="en-BR" sz="1800" dirty="0"/>
              <a:t> 5 anos (alguns casos &gt;20, 30 anos)</a:t>
            </a:r>
          </a:p>
          <a:p>
            <a:pPr lvl="1"/>
            <a:r>
              <a:rPr lang="en-BR" sz="1800" dirty="0"/>
              <a:t>Uso excessivo de livros – endende-se os clássicos (mescla quando aplicável).</a:t>
            </a:r>
          </a:p>
          <a:p>
            <a:pPr lvl="1"/>
            <a:r>
              <a:rPr lang="en-BR" sz="1800" dirty="0"/>
              <a:t>Quantidade muito pequena ou excessiva – sugere-se 12 a 15 itens.</a:t>
            </a:r>
          </a:p>
          <a:p>
            <a:pPr lvl="1"/>
            <a:r>
              <a:rPr lang="en-BR" sz="1800" dirty="0"/>
              <a:t> Cuidado para não duplicar a totalidade das referências entre disciplinas.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9BAA6A-58AC-4A43-8E00-22F6D1C9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35490"/>
            <a:ext cx="10704511" cy="564610"/>
          </a:xfrm>
        </p:spPr>
        <p:txBody>
          <a:bodyPr>
            <a:normAutofit fontScale="90000"/>
          </a:bodyPr>
          <a:lstStyle/>
          <a:p>
            <a:r>
              <a:rPr lang="en-BR" dirty="0"/>
              <a:t>Referências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D2C142-7314-1B42-9B88-D7DDC6E0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57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8" y="2476831"/>
            <a:ext cx="11459322" cy="3306131"/>
          </a:xfrm>
        </p:spPr>
        <p:txBody>
          <a:bodyPr>
            <a:normAutofit/>
          </a:bodyPr>
          <a:lstStyle/>
          <a:p>
            <a:r>
              <a:rPr lang="en-BR" sz="2000" dirty="0"/>
              <a:t>Disciplinas transversais – ver/ adaptar texto PRPPG</a:t>
            </a:r>
          </a:p>
          <a:p>
            <a:r>
              <a:rPr lang="en-BR" sz="2000" dirty="0"/>
              <a:t>O que o programa tem realizado de inovador?</a:t>
            </a:r>
          </a:p>
          <a:p>
            <a:r>
              <a:rPr lang="en-BR" sz="2000" dirty="0"/>
              <a:t>Disciplinas em outros idiomas, disciplinas compartilhadas – carater multi e interdisciplinar</a:t>
            </a:r>
          </a:p>
          <a:p>
            <a:r>
              <a:rPr lang="en-BR" sz="2000" dirty="0"/>
              <a:t>Disciplinas ofertadas parcialmente/totalmente em outro idioma</a:t>
            </a:r>
          </a:p>
          <a:p>
            <a:r>
              <a:rPr lang="en-BR" sz="2000" dirty="0"/>
              <a:t>Aulas para a comunidade – público leigo</a:t>
            </a:r>
          </a:p>
          <a:p>
            <a:r>
              <a:rPr lang="en-BR" sz="2000" dirty="0"/>
              <a:t>Aulas e eventos colocados em redes sociais e canais de comunicação</a:t>
            </a:r>
          </a:p>
          <a:p>
            <a:r>
              <a:rPr lang="en-US" sz="2000" dirty="0"/>
              <a:t>O</a:t>
            </a:r>
            <a:r>
              <a:rPr lang="en-BR" sz="2000" dirty="0"/>
              <a:t>utros…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4110"/>
            <a:ext cx="10818811" cy="856820"/>
          </a:xfrm>
        </p:spPr>
        <p:txBody>
          <a:bodyPr/>
          <a:lstStyle/>
          <a:p>
            <a:r>
              <a:rPr lang="en-US" b="1" dirty="0" err="1"/>
              <a:t>Experiências</a:t>
            </a:r>
            <a:r>
              <a:rPr lang="en-US" b="1" dirty="0"/>
              <a:t> </a:t>
            </a:r>
            <a:r>
              <a:rPr lang="en-US" b="1" dirty="0" err="1"/>
              <a:t>inovadoras</a:t>
            </a:r>
            <a:r>
              <a:rPr lang="en-US" b="1" dirty="0"/>
              <a:t> de </a:t>
            </a:r>
            <a:r>
              <a:rPr lang="en-US" b="1" dirty="0" err="1"/>
              <a:t>formação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81C5FB-DE66-4246-8B21-87E1A2D56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72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8" y="1623061"/>
            <a:ext cx="11459322" cy="4159902"/>
          </a:xfrm>
        </p:spPr>
        <p:txBody>
          <a:bodyPr>
            <a:normAutofit/>
          </a:bodyPr>
          <a:lstStyle/>
          <a:p>
            <a:r>
              <a:rPr lang="en-BR" sz="2000" dirty="0"/>
              <a:t>D</a:t>
            </a:r>
            <a:r>
              <a:rPr lang="en-US" sz="2000" dirty="0"/>
              <a:t>e</a:t>
            </a:r>
            <a:r>
              <a:rPr lang="en-BR" sz="2000" dirty="0"/>
              <a:t>screver quais análises, ensaios, procedimentos podem ser realizados;</a:t>
            </a:r>
          </a:p>
          <a:p>
            <a:r>
              <a:rPr lang="en-BR" sz="2000" dirty="0"/>
              <a:t>Esses elementos conseguem sustentar as atividades das LPs e PPs?;</a:t>
            </a:r>
          </a:p>
          <a:p>
            <a:r>
              <a:rPr lang="en-BR" sz="2000" dirty="0"/>
              <a:t>Descrever os principais equipamentos que compõem os laboratórios; o detalhamento varia entre áreas;</a:t>
            </a:r>
          </a:p>
          <a:p>
            <a:r>
              <a:rPr lang="en-BR" sz="2000" dirty="0"/>
              <a:t>Evitar colocar longas listas de equipamentos básicos demais (luvas, quadro negro, etc);</a:t>
            </a:r>
          </a:p>
          <a:p>
            <a:r>
              <a:rPr lang="en-BR" sz="2000" dirty="0"/>
              <a:t>Indicar disponibilidade dos laboratórios de pesquisa para o corpo discente;</a:t>
            </a:r>
          </a:p>
          <a:p>
            <a:r>
              <a:rPr lang="en-BR" sz="2000" dirty="0"/>
              <a:t>Laboratórios multiuso (fora do domínio do PPG, mas disponíveis; ex CME)</a:t>
            </a:r>
          </a:p>
          <a:p>
            <a:endParaRPr lang="en-BR" sz="2000" dirty="0"/>
          </a:p>
          <a:p>
            <a:r>
              <a:rPr lang="en-US" sz="2000" dirty="0"/>
              <a:t>O</a:t>
            </a:r>
            <a:r>
              <a:rPr lang="en-BR" sz="2000" dirty="0"/>
              <a:t>utros…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4110"/>
            <a:ext cx="10818811" cy="856820"/>
          </a:xfrm>
        </p:spPr>
        <p:txBody>
          <a:bodyPr/>
          <a:lstStyle/>
          <a:p>
            <a:r>
              <a:rPr lang="en-US" b="1" dirty="0" err="1"/>
              <a:t>Infraestrutura</a:t>
            </a:r>
            <a:r>
              <a:rPr lang="en-US" b="1" dirty="0"/>
              <a:t> (</a:t>
            </a:r>
            <a:r>
              <a:rPr lang="en-US" b="1" dirty="0" err="1"/>
              <a:t>física</a:t>
            </a:r>
            <a:r>
              <a:rPr lang="en-US" b="1" dirty="0"/>
              <a:t> e de </a:t>
            </a:r>
            <a:r>
              <a:rPr lang="en-US" b="1" dirty="0" err="1"/>
              <a:t>serviços</a:t>
            </a:r>
            <a:r>
              <a:rPr lang="en-US" b="1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81C5FB-DE66-4246-8B21-87E1A2D56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0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8" y="1623061"/>
            <a:ext cx="11459322" cy="4159902"/>
          </a:xfrm>
        </p:spPr>
        <p:txBody>
          <a:bodyPr>
            <a:normAutofit/>
          </a:bodyPr>
          <a:lstStyle/>
          <a:p>
            <a:r>
              <a:rPr lang="en-BR" sz="2000" dirty="0"/>
              <a:t>Infraestrutura de R</a:t>
            </a:r>
            <a:r>
              <a:rPr lang="en-US" sz="2000" dirty="0"/>
              <a:t>e</a:t>
            </a:r>
            <a:r>
              <a:rPr lang="en-BR" sz="2000" dirty="0"/>
              <a:t>des e Sistemas de Gestão</a:t>
            </a:r>
          </a:p>
          <a:p>
            <a:pPr lvl="1"/>
            <a:r>
              <a:rPr lang="en-BR" sz="1800" dirty="0"/>
              <a:t>Texto CPG – AGTIC</a:t>
            </a:r>
          </a:p>
          <a:p>
            <a:pPr lvl="1"/>
            <a:r>
              <a:rPr lang="en-BR" sz="1800" dirty="0"/>
              <a:t>Texto CPG – SIGA</a:t>
            </a:r>
          </a:p>
          <a:p>
            <a:pPr lvl="1"/>
            <a:r>
              <a:rPr lang="en-BR" sz="1800" dirty="0"/>
              <a:t>Texto CPG – AGITEC</a:t>
            </a:r>
          </a:p>
          <a:p>
            <a:pPr lvl="1"/>
            <a:r>
              <a:rPr lang="en-BR" sz="1800" dirty="0"/>
              <a:t>TEXTO CPG – SIBI</a:t>
            </a:r>
          </a:p>
          <a:p>
            <a:pPr lvl="1"/>
            <a:r>
              <a:rPr lang="en-BR" sz="1800" dirty="0"/>
              <a:t>TEXTO CPG – AUI</a:t>
            </a:r>
          </a:p>
          <a:p>
            <a:pPr lvl="1"/>
            <a:r>
              <a:rPr lang="en-BR" sz="1800" dirty="0"/>
              <a:t>TEXTO CPG – CAPA</a:t>
            </a:r>
          </a:p>
          <a:p>
            <a:pPr lvl="1"/>
            <a:r>
              <a:rPr lang="en-BR" sz="1800" dirty="0"/>
              <a:t>TEXTOS CPG – FDA (em desenvolvimento)</a:t>
            </a:r>
          </a:p>
          <a:p>
            <a:pPr lvl="1"/>
            <a:endParaRPr lang="en-BR" sz="1800" dirty="0"/>
          </a:p>
          <a:p>
            <a:r>
              <a:rPr lang="en-BR" sz="2000" dirty="0"/>
              <a:t>E</a:t>
            </a:r>
            <a:r>
              <a:rPr lang="en-US" sz="2000" dirty="0"/>
              <a:t>s</a:t>
            </a:r>
            <a:r>
              <a:rPr lang="en-BR" sz="2000" dirty="0"/>
              <a:t>trutura de espaços para discentes e docentes e secretaria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4110"/>
            <a:ext cx="10818811" cy="856820"/>
          </a:xfrm>
        </p:spPr>
        <p:txBody>
          <a:bodyPr/>
          <a:lstStyle/>
          <a:p>
            <a:r>
              <a:rPr lang="en-US" b="1" dirty="0" err="1"/>
              <a:t>Infraestrutura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81C5FB-DE66-4246-8B21-87E1A2D56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1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3A81C1-FE41-9C4E-BD37-03F662BF3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06" y="1927814"/>
            <a:ext cx="10659786" cy="3777622"/>
          </a:xfrm>
        </p:spPr>
        <p:txBody>
          <a:bodyPr>
            <a:normAutofit fontScale="92500" lnSpcReduction="10000"/>
          </a:bodyPr>
          <a:lstStyle/>
          <a:p>
            <a:r>
              <a:rPr lang="en-BR" dirty="0"/>
              <a:t>Número/Proporção </a:t>
            </a:r>
          </a:p>
          <a:p>
            <a:pPr lvl="1"/>
            <a:r>
              <a:rPr lang="en-BR" dirty="0"/>
              <a:t>de docentes que atuaram em ensino na graduação</a:t>
            </a:r>
          </a:p>
          <a:p>
            <a:pPr lvl="1"/>
            <a:r>
              <a:rPr lang="en-BR" dirty="0"/>
              <a:t>de docentes que orientaram TCCs</a:t>
            </a:r>
          </a:p>
          <a:p>
            <a:pPr lvl="1"/>
            <a:r>
              <a:rPr lang="en-BR" dirty="0"/>
              <a:t>de docentes que orientaram IC (SIGA INDICADORES)</a:t>
            </a:r>
          </a:p>
          <a:p>
            <a:pPr lvl="1"/>
            <a:r>
              <a:rPr lang="en-BR" dirty="0"/>
              <a:t>de discentes de graduação em Grupos de Pesquisa</a:t>
            </a:r>
          </a:p>
          <a:p>
            <a:pPr lvl="1"/>
            <a:r>
              <a:rPr lang="en-BR" dirty="0"/>
              <a:t>de discentes de graduação envolvidos em PPs do PPG</a:t>
            </a:r>
          </a:p>
          <a:p>
            <a:pPr lvl="1"/>
            <a:r>
              <a:rPr lang="en-BR" dirty="0"/>
              <a:t>de graduandos envolvidos em publicações </a:t>
            </a:r>
          </a:p>
          <a:p>
            <a:pPr lvl="1"/>
            <a:r>
              <a:rPr lang="en-BR" dirty="0"/>
              <a:t>de discentes de pós-graduação atuando na graduação</a:t>
            </a:r>
            <a:r>
              <a:rPr lang="pt-BR" dirty="0"/>
              <a:t> </a:t>
            </a:r>
            <a:r>
              <a:rPr lang="en-BR" dirty="0"/>
              <a:t>(prática de docência)</a:t>
            </a:r>
          </a:p>
          <a:p>
            <a:pPr lvl="1"/>
            <a:r>
              <a:rPr lang="en-BR" dirty="0"/>
              <a:t>de discentes de graduação da UFPR nos processos seletivos</a:t>
            </a:r>
          </a:p>
          <a:p>
            <a:pPr lvl="1"/>
            <a:endParaRPr lang="en-BR" dirty="0"/>
          </a:p>
          <a:p>
            <a:r>
              <a:rPr lang="en-US" dirty="0"/>
              <a:t>M</a:t>
            </a:r>
            <a:r>
              <a:rPr lang="en-BR" dirty="0"/>
              <a:t>ateriais didáticos produzidos na PG utilizados na graduação</a:t>
            </a:r>
          </a:p>
          <a:p>
            <a:pPr marL="0" indent="0">
              <a:buNone/>
            </a:pPr>
            <a:endParaRPr lang="en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902AE2-6658-1343-92E8-48938DF6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20" y="405449"/>
            <a:ext cx="10957959" cy="797186"/>
          </a:xfrm>
        </p:spPr>
        <p:txBody>
          <a:bodyPr>
            <a:normAutofit/>
          </a:bodyPr>
          <a:lstStyle/>
          <a:p>
            <a:r>
              <a:rPr lang="en-US" b="1" dirty="0" err="1"/>
              <a:t>Indicadores</a:t>
            </a:r>
            <a:r>
              <a:rPr lang="en-US" b="1" dirty="0"/>
              <a:t> de </a:t>
            </a:r>
            <a:r>
              <a:rPr lang="en-US" b="1" dirty="0" err="1"/>
              <a:t>integração</a:t>
            </a:r>
            <a:r>
              <a:rPr lang="en-US" b="1" dirty="0"/>
              <a:t> com a </a:t>
            </a:r>
            <a:r>
              <a:rPr lang="en-US" b="1" dirty="0" err="1"/>
              <a:t>graduação</a:t>
            </a:r>
            <a:endParaRPr lang="en-BR" b="1" dirty="0"/>
          </a:p>
        </p:txBody>
      </p:sp>
    </p:spTree>
    <p:extLst>
      <p:ext uri="{BB962C8B-B14F-4D97-AF65-F5344CB8AC3E}">
        <p14:creationId xmlns:p14="http://schemas.microsoft.com/office/powerpoint/2010/main" val="223190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661" y="5073134"/>
            <a:ext cx="10525339" cy="1427057"/>
          </a:xfrm>
        </p:spPr>
        <p:txBody>
          <a:bodyPr>
            <a:normAutofit fontScale="90000"/>
          </a:bodyPr>
          <a:lstStyle/>
          <a:p>
            <a:br>
              <a:rPr lang="en-BR" dirty="0"/>
            </a:b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Perfil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corpo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docente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sua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compatibilidade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adequação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à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Proposta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Programa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.</a:t>
            </a:r>
            <a:r>
              <a:rPr lang="en-B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642931" y="5466522"/>
            <a:ext cx="10127774" cy="49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55513" y="4881747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1.2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6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3CD9E-FDC2-4249-BF53-23BE9A84E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2133600"/>
            <a:ext cx="10868508" cy="3777622"/>
          </a:xfrm>
        </p:spPr>
        <p:txBody>
          <a:bodyPr>
            <a:normAutofit/>
          </a:bodyPr>
          <a:lstStyle/>
          <a:p>
            <a:r>
              <a:rPr lang="en-BR" sz="2000" dirty="0"/>
              <a:t>Formação</a:t>
            </a:r>
          </a:p>
          <a:p>
            <a:r>
              <a:rPr lang="en-BR" sz="2000" dirty="0"/>
              <a:t>LPs</a:t>
            </a:r>
          </a:p>
          <a:p>
            <a:r>
              <a:rPr lang="en-BR" sz="2000" dirty="0"/>
              <a:t>PPs</a:t>
            </a:r>
          </a:p>
          <a:p>
            <a:r>
              <a:rPr lang="en-BR" sz="2000" dirty="0"/>
              <a:t>Visibilidade dos DPs perante a área e comunidade interna e externa</a:t>
            </a:r>
          </a:p>
          <a:p>
            <a:r>
              <a:rPr lang="en-BR" sz="2000" dirty="0"/>
              <a:t>Capacidade dos DPs em captarem recursos</a:t>
            </a:r>
          </a:p>
          <a:p>
            <a:r>
              <a:rPr lang="en-BR" sz="2000" dirty="0"/>
              <a:t>Quantidade/Proporção de PQs – ou com perfil de PQ</a:t>
            </a:r>
          </a:p>
          <a:p>
            <a:pPr marL="0" indent="0">
              <a:buNone/>
            </a:pPr>
            <a:endParaRPr lang="en-B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F61B9-82FB-7B4D-A5A1-BE784E29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3" y="256362"/>
            <a:ext cx="10868507" cy="479133"/>
          </a:xfrm>
        </p:spPr>
        <p:txBody>
          <a:bodyPr>
            <a:normAutofit fontScale="90000"/>
          </a:bodyPr>
          <a:lstStyle/>
          <a:p>
            <a:r>
              <a:rPr lang="en-BR" dirty="0"/>
              <a:t>Perfil</a:t>
            </a:r>
          </a:p>
        </p:txBody>
      </p:sp>
    </p:spTree>
    <p:extLst>
      <p:ext uri="{BB962C8B-B14F-4D97-AF65-F5344CB8AC3E}">
        <p14:creationId xmlns:p14="http://schemas.microsoft.com/office/powerpoint/2010/main" val="337712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D35F12-CA1F-464B-863C-4CE78C07AE4A}"/>
              </a:ext>
            </a:extLst>
          </p:cNvPr>
          <p:cNvSpPr/>
          <p:nvPr/>
        </p:nvSpPr>
        <p:spPr>
          <a:xfrm>
            <a:off x="4905632" y="5822139"/>
            <a:ext cx="7125730" cy="17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3571A5B-D811-194A-8633-5953A4B9244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410992" cy="1675835"/>
          </a:xfrm>
          <a:prstGeom prst="rect">
            <a:avLst/>
          </a:prstGeom>
          <a:effectLst>
            <a:outerShdw blurRad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sz="4400" b="1">
                <a:solidFill>
                  <a:schemeClr val="accent1">
                    <a:lumMod val="50000"/>
                  </a:schemeClr>
                </a:solidFill>
              </a:rPr>
              <a:t>ACOMPANHAMENTO PÓS-GRADUAÇÃO </a:t>
            </a:r>
            <a:endParaRPr lang="en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4D3A2FD-568F-7546-9815-01AB958B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632" y="5181694"/>
            <a:ext cx="8911687" cy="1280890"/>
          </a:xfrm>
        </p:spPr>
        <p:txBody>
          <a:bodyPr/>
          <a:lstStyle/>
          <a:p>
            <a:r>
              <a:rPr lang="en-BR" dirty="0"/>
              <a:t>Quesito 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6A3A85-B520-FB46-8736-196623D2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14" y="5907583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14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3CD9E-FDC2-4249-BF53-23BE9A84E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1749286"/>
            <a:ext cx="10868508" cy="4658892"/>
          </a:xfrm>
        </p:spPr>
        <p:txBody>
          <a:bodyPr/>
          <a:lstStyle/>
          <a:p>
            <a:r>
              <a:rPr lang="en-BR" dirty="0"/>
              <a:t>Q</a:t>
            </a:r>
            <a:r>
              <a:rPr lang="en-US" dirty="0"/>
              <a:t>u</a:t>
            </a:r>
            <a:r>
              <a:rPr lang="en-BR" dirty="0"/>
              <a:t>antidade</a:t>
            </a:r>
          </a:p>
          <a:p>
            <a:r>
              <a:rPr lang="en-BR" dirty="0"/>
              <a:t>Proporção DP, DC e DV (Portaria 81 da CAPES)</a:t>
            </a:r>
          </a:p>
          <a:p>
            <a:r>
              <a:rPr lang="en-BR" dirty="0"/>
              <a:t>Vinculação – RJU, CLT </a:t>
            </a:r>
          </a:p>
          <a:p>
            <a:r>
              <a:rPr lang="en-BR" dirty="0"/>
              <a:t>Regime de trabalho – DE, 40h, 20h, etc</a:t>
            </a:r>
          </a:p>
          <a:p>
            <a:r>
              <a:rPr lang="en-BR" dirty="0"/>
              <a:t>Número de horas dedicadas ao PPG – ver mínimos de cada área</a:t>
            </a:r>
          </a:p>
          <a:p>
            <a:r>
              <a:rPr lang="en-BR" dirty="0"/>
              <a:t>Número de programas que os DP atuam (impacta nas horas dedicadas)</a:t>
            </a:r>
          </a:p>
          <a:p>
            <a:r>
              <a:rPr lang="en-BR" dirty="0"/>
              <a:t>Distribuição das atividades (ensino G, PG, orientação, projetos)</a:t>
            </a:r>
          </a:p>
          <a:p>
            <a:r>
              <a:rPr lang="en-BR" dirty="0"/>
              <a:t>Oscilação positiva e negativa do programa (explicar aposentadorias, credenciamentos)</a:t>
            </a:r>
          </a:p>
          <a:p>
            <a:endParaRPr lang="en-B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F61B9-82FB-7B4D-A5A1-BE784E29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3" y="256362"/>
            <a:ext cx="10868507" cy="479133"/>
          </a:xfrm>
        </p:spPr>
        <p:txBody>
          <a:bodyPr>
            <a:normAutofit fontScale="90000"/>
          </a:bodyPr>
          <a:lstStyle/>
          <a:p>
            <a:r>
              <a:rPr lang="en-BR" dirty="0"/>
              <a:t>Adequação</a:t>
            </a:r>
          </a:p>
        </p:txBody>
      </p:sp>
    </p:spTree>
    <p:extLst>
      <p:ext uri="{BB962C8B-B14F-4D97-AF65-F5344CB8AC3E}">
        <p14:creationId xmlns:p14="http://schemas.microsoft.com/office/powerpoint/2010/main" val="204654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3214517"/>
            <a:ext cx="11231016" cy="1427057"/>
          </a:xfrm>
        </p:spPr>
        <p:txBody>
          <a:bodyPr>
            <a:normAutofit fontScale="90000"/>
          </a:bodyPr>
          <a:lstStyle/>
          <a:p>
            <a:br>
              <a:rPr lang="en-BR" dirty="0"/>
            </a:b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Planejamento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estratégico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programa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considerando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também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articulações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com o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planejamento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estratégico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da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instituição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com vistas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à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gestão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seu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desenvolvimento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futuro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adequação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melhorias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da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infraestrutura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melhor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formação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seus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alunos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vinculada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à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produção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intelectual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–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bibliográfica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técnica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e/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ou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artística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.</a:t>
            </a:r>
            <a:b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</a:br>
            <a:endParaRPr lang="en-B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545573" y="3630938"/>
            <a:ext cx="10127774" cy="49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456121" y="2844225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1.3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5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5" y="5073134"/>
            <a:ext cx="11436626" cy="1427057"/>
          </a:xfrm>
        </p:spPr>
        <p:txBody>
          <a:bodyPr>
            <a:normAutofit fontScale="90000"/>
          </a:bodyPr>
          <a:lstStyle/>
          <a:p>
            <a:br>
              <a:rPr lang="en-BR" dirty="0"/>
            </a:b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Os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processos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procedimentos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resultados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da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autoavaliação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programa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com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foco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na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formação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discente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produção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intelectual</a:t>
            </a:r>
            <a:endParaRPr lang="en-B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642931" y="5466522"/>
            <a:ext cx="10127774" cy="49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55513" y="4881747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1.4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65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F98FAEB-AC5C-3D43-B1DD-B0E3C2023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8" y="732182"/>
            <a:ext cx="10868508" cy="3777622"/>
          </a:xfrm>
        </p:spPr>
        <p:txBody>
          <a:bodyPr>
            <a:normAutofit/>
          </a:bodyPr>
          <a:lstStyle/>
          <a:p>
            <a:r>
              <a:rPr lang="en-BR" sz="2000" dirty="0"/>
              <a:t>Muitos dos elementos de auto-avaliação deve</a:t>
            </a:r>
            <a:r>
              <a:rPr lang="pt-BR" sz="2000" dirty="0"/>
              <a:t>m </a:t>
            </a:r>
            <a:r>
              <a:rPr lang="en-BR" sz="2000" dirty="0"/>
              <a:t>ser derivados do planejamento – ações diagnósticas</a:t>
            </a:r>
          </a:p>
          <a:p>
            <a:endParaRPr lang="en-BR" sz="2000" dirty="0"/>
          </a:p>
          <a:p>
            <a:r>
              <a:rPr lang="en-BR" sz="2000" dirty="0"/>
              <a:t>Auto – avaliação de aspectos internos </a:t>
            </a:r>
          </a:p>
          <a:p>
            <a:pPr lvl="1"/>
            <a:r>
              <a:rPr lang="en-US" sz="1800" dirty="0"/>
              <a:t>P</a:t>
            </a:r>
            <a:r>
              <a:rPr lang="en-BR" sz="1800" dirty="0"/>
              <a:t>elos docentes</a:t>
            </a:r>
          </a:p>
          <a:p>
            <a:pPr lvl="1"/>
            <a:r>
              <a:rPr lang="en-BR" sz="1800" dirty="0"/>
              <a:t>Pelos discentes</a:t>
            </a:r>
          </a:p>
          <a:p>
            <a:pPr lvl="2"/>
            <a:r>
              <a:rPr lang="en-BR" sz="1600" dirty="0"/>
              <a:t>Programa, formação, disciplinas, </a:t>
            </a:r>
          </a:p>
          <a:p>
            <a:endParaRPr lang="en-BR" sz="2000" dirty="0"/>
          </a:p>
          <a:p>
            <a:r>
              <a:rPr lang="en-BR" sz="2000" dirty="0"/>
              <a:t>Interna/Externa – consultores</a:t>
            </a:r>
          </a:p>
        </p:txBody>
      </p:sp>
    </p:spTree>
    <p:extLst>
      <p:ext uri="{BB962C8B-B14F-4D97-AF65-F5344CB8AC3E}">
        <p14:creationId xmlns:p14="http://schemas.microsoft.com/office/powerpoint/2010/main" val="587062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ck on the side of a building&#10;&#10;Description automatically generated">
            <a:extLst>
              <a:ext uri="{FF2B5EF4-FFF2-40B4-BE49-F238E27FC236}">
                <a16:creationId xmlns:a16="http://schemas.microsoft.com/office/drawing/2014/main" id="{5AE72AEA-F22F-8D43-8511-78AC085A4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533" y="502113"/>
            <a:ext cx="6412089" cy="6225071"/>
          </a:xfrm>
        </p:spPr>
      </p:pic>
    </p:spTree>
    <p:extLst>
      <p:ext uri="{BB962C8B-B14F-4D97-AF65-F5344CB8AC3E}">
        <p14:creationId xmlns:p14="http://schemas.microsoft.com/office/powerpoint/2010/main" val="3940291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E7F2F4-587F-034C-B0DE-7AC0E8E2E185}"/>
              </a:ext>
            </a:extLst>
          </p:cNvPr>
          <p:cNvSpPr txBox="1">
            <a:spLocks/>
          </p:cNvSpPr>
          <p:nvPr/>
        </p:nvSpPr>
        <p:spPr>
          <a:xfrm>
            <a:off x="591131" y="15575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COLÉGIO DA VIDA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B33054-6D3C-5941-B9DE-D9BB39E2E215}"/>
              </a:ext>
            </a:extLst>
          </p:cNvPr>
          <p:cNvGraphicFramePr>
            <a:graphicFrameLocks noGrp="1"/>
          </p:cNvGraphicFramePr>
          <p:nvPr/>
        </p:nvGraphicFramePr>
        <p:xfrm>
          <a:off x="591131" y="1634353"/>
          <a:ext cx="11726563" cy="4876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03304">
                  <a:extLst>
                    <a:ext uri="{9D8B030D-6E8A-4147-A177-3AD203B41FA5}">
                      <a16:colId xmlns:a16="http://schemas.microsoft.com/office/drawing/2014/main" val="778499919"/>
                    </a:ext>
                  </a:extLst>
                </a:gridCol>
                <a:gridCol w="2845207">
                  <a:extLst>
                    <a:ext uri="{9D8B030D-6E8A-4147-A177-3AD203B41FA5}">
                      <a16:colId xmlns:a16="http://schemas.microsoft.com/office/drawing/2014/main" val="2298586119"/>
                    </a:ext>
                  </a:extLst>
                </a:gridCol>
                <a:gridCol w="3290855">
                  <a:extLst>
                    <a:ext uri="{9D8B030D-6E8A-4147-A177-3AD203B41FA5}">
                      <a16:colId xmlns:a16="http://schemas.microsoft.com/office/drawing/2014/main" val="2934711454"/>
                    </a:ext>
                  </a:extLst>
                </a:gridCol>
                <a:gridCol w="3087197">
                  <a:extLst>
                    <a:ext uri="{9D8B030D-6E8A-4147-A177-3AD203B41FA5}">
                      <a16:colId xmlns:a16="http://schemas.microsoft.com/office/drawing/2014/main" val="27214084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Andre Andrian Padial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SISTEMAS COSTEIROS E OCEÂNICOS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03266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Ricardo Jorge </a:t>
                      </a:r>
                      <a:r>
                        <a:rPr lang="en-US" sz="1050" u="none" strike="noStrike" dirty="0" err="1">
                          <a:effectLst/>
                        </a:rPr>
                        <a:t>Klitzke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DO SOLO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BIOLÓGICAS (ENTOMOLOGIA)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167737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Nelson Rosario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SAÚDE COLETIVA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SAÚDE DA CRIANÇA E DO ADOLESCENTE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806297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Fabiano Montiani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 ANIMAL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48131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Marcelo Müller dos Santos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BIOINFORMÁTICA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115534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Ricardo Fernandez Perez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(BIOQUÍMICA)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ODONTOLOGIA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623595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Herberto Jose Chong Neto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MEDICINA (CLÍNICA CIRÚRGICA)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MEDICINA INTERNA E CIÊNCIAS DA SAÚDE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TOCOGINECOLOGIA E SAÚDE DA MULHER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05025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Alda Lúcia Gomes Monteiro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ALIMENTAÇÃO E NUTRIÇÃO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AQUICULTURA E DESENVOLVIMENTO SUSTENTÁVEL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154007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Thales Ricardo Cipriani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FARMACOLOGIA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EDUCAÇÃO FÍSICA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841509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Maria Regina Torres </a:t>
                      </a:r>
                      <a:r>
                        <a:rPr lang="en-US" sz="1050" u="none" strike="noStrike" dirty="0" err="1">
                          <a:effectLst/>
                        </a:rPr>
                        <a:t>Boeger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AGRONOMIA (PRODUÇÃO VEGETAL)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226151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Roberto Andreatini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FISIOLOGIA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PRÁTICA DO CUIDADO EM SAÚDE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971815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Eduardo Ballester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BOTÂNICA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361228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Renata Hanae Nagai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ECOLOGIA E CONSERVAÇÃO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ZOOLOGIA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74757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Louise Larissa May De Mio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MICRO, PARASITO E PATOLOGIA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834823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Volnei Pauletti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BIOTECNOLOGIA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764557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Ricardo Lehtonen R. de Souza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ENFERMAGEM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25929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Sila Mary Rodrigues Ferreira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FARMACÊUTICAS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ALIMENTOS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30897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Hugo Fraga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FLORESTAL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493268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Glaucia Regina Martinez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BIOLOGIA CELULAR E MOLECULAR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GENÉTICA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612384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Américo Fróes Garcez Neto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CIÊNCIAS VETERINÁRIAS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ZOOTECNIA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 dirty="0">
                          <a:effectLst/>
                        </a:rPr>
                        <a:t> </a:t>
                      </a:r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85973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20FDD1-629D-4049-851D-30AB06B00452}"/>
              </a:ext>
            </a:extLst>
          </p:cNvPr>
          <p:cNvSpPr txBox="1"/>
          <p:nvPr/>
        </p:nvSpPr>
        <p:spPr>
          <a:xfrm>
            <a:off x="642551" y="1136822"/>
            <a:ext cx="89159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NOME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89EF7-11EA-1E47-86C9-C966502F7277}"/>
              </a:ext>
            </a:extLst>
          </p:cNvPr>
          <p:cNvSpPr txBox="1"/>
          <p:nvPr/>
        </p:nvSpPr>
        <p:spPr>
          <a:xfrm>
            <a:off x="3132910" y="1136822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33A16-9845-564F-ACE8-5EC1478BCF6D}"/>
              </a:ext>
            </a:extLst>
          </p:cNvPr>
          <p:cNvSpPr txBox="1"/>
          <p:nvPr/>
        </p:nvSpPr>
        <p:spPr>
          <a:xfrm>
            <a:off x="5917816" y="1136822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E7F24-8CD7-884A-AA1F-6B2428A36B36}"/>
              </a:ext>
            </a:extLst>
          </p:cNvPr>
          <p:cNvSpPr txBox="1"/>
          <p:nvPr/>
        </p:nvSpPr>
        <p:spPr>
          <a:xfrm>
            <a:off x="9192241" y="1136822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3</a:t>
            </a:r>
          </a:p>
        </p:txBody>
      </p:sp>
    </p:spTree>
    <p:extLst>
      <p:ext uri="{BB962C8B-B14F-4D97-AF65-F5344CB8AC3E}">
        <p14:creationId xmlns:p14="http://schemas.microsoft.com/office/powerpoint/2010/main" val="541728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9C71F3-CF2C-6D4F-B441-B2F97FD6EC33}"/>
              </a:ext>
            </a:extLst>
          </p:cNvPr>
          <p:cNvGraphicFramePr>
            <a:graphicFrameLocks noGrp="1"/>
          </p:cNvGraphicFramePr>
          <p:nvPr/>
        </p:nvGraphicFramePr>
        <p:xfrm>
          <a:off x="666194" y="2625814"/>
          <a:ext cx="11183937" cy="3886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72954">
                  <a:extLst>
                    <a:ext uri="{9D8B030D-6E8A-4147-A177-3AD203B41FA5}">
                      <a16:colId xmlns:a16="http://schemas.microsoft.com/office/drawing/2014/main" val="3362862016"/>
                    </a:ext>
                  </a:extLst>
                </a:gridCol>
                <a:gridCol w="4834737">
                  <a:extLst>
                    <a:ext uri="{9D8B030D-6E8A-4147-A177-3AD203B41FA5}">
                      <a16:colId xmlns:a16="http://schemas.microsoft.com/office/drawing/2014/main" val="496297093"/>
                    </a:ext>
                  </a:extLst>
                </a:gridCol>
                <a:gridCol w="2976246">
                  <a:extLst>
                    <a:ext uri="{9D8B030D-6E8A-4147-A177-3AD203B41FA5}">
                      <a16:colId xmlns:a16="http://schemas.microsoft.com/office/drawing/2014/main" val="107494898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Neila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Tonin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Agranionih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FISICA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QUIMICA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888364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Aloísio Leoni Schmid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EDUCAÇÃO EM CIÊNCIAS E EM MATEMÁTICA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ENGENHARIA DE PRODUÇÃO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498955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César de Castro Martins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E TECNOLOGIA AMBIENTAL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067274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José Eduardo </a:t>
                      </a:r>
                      <a:r>
                        <a:rPr lang="en-US" sz="1050" u="none" strike="noStrike" dirty="0" err="1">
                          <a:effectLst/>
                        </a:rPr>
                        <a:t>Pécora</a:t>
                      </a:r>
                      <a:r>
                        <a:rPr lang="en-US" sz="1050" u="none" strike="noStrike" dirty="0">
                          <a:effectLst/>
                        </a:rPr>
                        <a:t> Junior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MANUFATURA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MATEMÁTICA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991776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Mauricio Almeida Noernberg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CIÊNCIAS GEODÉSICAS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204416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José Viriato Coelho Vargas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ELÉTRICA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MÉTODOS NUMÉRICOS EM ENGENHARIA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300876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Carlos Alberto Cioce Sampaio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MEIO AMBIENTE URBANO E INDUSTRIAL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841564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Nelson Luís da Costa Dias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CONSTRUÇÃO CIVIL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MECÂNICA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679293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Gislene Pereira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DESENVOLVIMENTO TERRITORIAL SUSTENTÁVEL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MEIO AMBIENTE E DESENVOLVIMENTO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402838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Luciene Delazari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RECURSOS HÍDRICOS E AMBIENTAL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AMBIENTAL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289938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Claudio Dariva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E CIÊNCIA DOS MATERIAIS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QUÍMICA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569833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Cristovão Vicente Scapulatempo Fernandes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ENGENHARIA DE BIOPROCESSOS E BIOTECNOLOGIA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93648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Fernando Antonio Prado Gimenez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GESTÃO DA INFORMAÇÃO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EDUCAÇÃO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046702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Valdir Frigo Denardin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POLÍTICAS PÚBLICAS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420765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Edson A. Mitishita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INFORMÁTICA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548851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6F2C5FC-4B2A-294D-B4DA-538B6BC08463}"/>
              </a:ext>
            </a:extLst>
          </p:cNvPr>
          <p:cNvSpPr txBox="1">
            <a:spLocks/>
          </p:cNvSpPr>
          <p:nvPr/>
        </p:nvSpPr>
        <p:spPr>
          <a:xfrm>
            <a:off x="591131" y="155756"/>
            <a:ext cx="1150613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COLÉGIO DA CIÊNCIAS EXATAS ENGENHARIAS E MULTIDISCIPLINAR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381DE-4C59-CC43-9657-8639291F85C0}"/>
              </a:ext>
            </a:extLst>
          </p:cNvPr>
          <p:cNvSpPr txBox="1"/>
          <p:nvPr/>
        </p:nvSpPr>
        <p:spPr>
          <a:xfrm>
            <a:off x="624235" y="1938648"/>
            <a:ext cx="89159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NOME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F9C81-5B4B-6E4D-A8A9-7DA327A3D749}"/>
              </a:ext>
            </a:extLst>
          </p:cNvPr>
          <p:cNvSpPr txBox="1"/>
          <p:nvPr/>
        </p:nvSpPr>
        <p:spPr>
          <a:xfrm>
            <a:off x="4042704" y="1950237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1532C-E81F-6C49-B553-0B45BA87EEE6}"/>
              </a:ext>
            </a:extLst>
          </p:cNvPr>
          <p:cNvSpPr txBox="1"/>
          <p:nvPr/>
        </p:nvSpPr>
        <p:spPr>
          <a:xfrm>
            <a:off x="8844115" y="1884359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2</a:t>
            </a:r>
          </a:p>
        </p:txBody>
      </p:sp>
    </p:spTree>
    <p:extLst>
      <p:ext uri="{BB962C8B-B14F-4D97-AF65-F5344CB8AC3E}">
        <p14:creationId xmlns:p14="http://schemas.microsoft.com/office/powerpoint/2010/main" val="4116666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4C71D6-0D1B-084E-AC68-6B92C8202DD1}"/>
              </a:ext>
            </a:extLst>
          </p:cNvPr>
          <p:cNvSpPr txBox="1">
            <a:spLocks/>
          </p:cNvSpPr>
          <p:nvPr/>
        </p:nvSpPr>
        <p:spPr>
          <a:xfrm>
            <a:off x="591131" y="15575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BR" dirty="0"/>
              <a:t>COLÉGIO DAS HUMANIDADES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5A7-C91B-284C-9F09-05018B8B005B}"/>
              </a:ext>
            </a:extLst>
          </p:cNvPr>
          <p:cNvSpPr txBox="1"/>
          <p:nvPr/>
        </p:nvSpPr>
        <p:spPr>
          <a:xfrm>
            <a:off x="733606" y="1880289"/>
            <a:ext cx="89159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NOME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9AFEB-4949-F24B-8D54-7E4F7A01A5EA}"/>
              </a:ext>
            </a:extLst>
          </p:cNvPr>
          <p:cNvSpPr txBox="1"/>
          <p:nvPr/>
        </p:nvSpPr>
        <p:spPr>
          <a:xfrm>
            <a:off x="3268835" y="1880289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546D8-3382-1B4D-9368-970C14AF3513}"/>
              </a:ext>
            </a:extLst>
          </p:cNvPr>
          <p:cNvSpPr txBox="1"/>
          <p:nvPr/>
        </p:nvSpPr>
        <p:spPr>
          <a:xfrm>
            <a:off x="7220137" y="1822191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2DCEB-01EC-704E-B3B3-89D10E2F0174}"/>
              </a:ext>
            </a:extLst>
          </p:cNvPr>
          <p:cNvSpPr txBox="1"/>
          <p:nvPr/>
        </p:nvSpPr>
        <p:spPr>
          <a:xfrm>
            <a:off x="9848807" y="1811297"/>
            <a:ext cx="85151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R" dirty="0"/>
              <a:t>PPG 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3E0E56-3FEF-1745-8518-E7926B994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11981"/>
              </p:ext>
            </p:extLst>
          </p:nvPr>
        </p:nvGraphicFramePr>
        <p:xfrm>
          <a:off x="733606" y="2577068"/>
          <a:ext cx="11289518" cy="23903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41938">
                  <a:extLst>
                    <a:ext uri="{9D8B030D-6E8A-4147-A177-3AD203B41FA5}">
                      <a16:colId xmlns:a16="http://schemas.microsoft.com/office/drawing/2014/main" val="2137438900"/>
                    </a:ext>
                  </a:extLst>
                </a:gridCol>
                <a:gridCol w="3939848">
                  <a:extLst>
                    <a:ext uri="{9D8B030D-6E8A-4147-A177-3AD203B41FA5}">
                      <a16:colId xmlns:a16="http://schemas.microsoft.com/office/drawing/2014/main" val="3569973775"/>
                    </a:ext>
                  </a:extLst>
                </a:gridCol>
                <a:gridCol w="2801372">
                  <a:extLst>
                    <a:ext uri="{9D8B030D-6E8A-4147-A177-3AD203B41FA5}">
                      <a16:colId xmlns:a16="http://schemas.microsoft.com/office/drawing/2014/main" val="1048645801"/>
                    </a:ext>
                  </a:extLst>
                </a:gridCol>
                <a:gridCol w="2006360">
                  <a:extLst>
                    <a:ext uri="{9D8B030D-6E8A-4147-A177-3AD203B41FA5}">
                      <a16:colId xmlns:a16="http://schemas.microsoft.com/office/drawing/2014/main" val="4028689559"/>
                    </a:ext>
                  </a:extLst>
                </a:gridCol>
              </a:tblGrid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Edilene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Coffaci</a:t>
                      </a:r>
                      <a:r>
                        <a:rPr lang="en-US" sz="1050" u="none" strike="noStrike" dirty="0">
                          <a:effectLst/>
                        </a:rPr>
                        <a:t> de Lima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CIENCIA POLITICA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LETRAS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0489182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Thiago Henrique Moreira Goes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CONTABILIDADE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DESENVOLVIMENTO ECONÔMICO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 dirty="0">
                          <a:effectLst/>
                        </a:rPr>
                        <a:t> </a:t>
                      </a:r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2366831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Sonia Maria Chaves Haracemiv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TURISMO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PLANEJAMENTO URBANO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3601111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Ângelo Ricardo de Souza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GEOGRAFIA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HISTÓRIA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7515893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Eduardo Angeli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GESTÃO DE ORGANIZAÇÕES, LIDERANÇA E DECISÃO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ECONOMIA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75737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Melise de Lima Pereira.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ADMINISTRAÇÃO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COMUNICAÇÃO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2083818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Marion Brepohl de Magalhães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DIREITO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SOCIOLOGIA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4209132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Maurício</a:t>
                      </a:r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  <a:r>
                        <a:rPr lang="en-US" sz="1050" u="none" strike="noStrike" dirty="0" err="1">
                          <a:effectLst/>
                        </a:rPr>
                        <a:t>Fagundes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ANTROPOLOGIA E ARQUEOLOGIA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FILOSOFIA PROFISSIONAL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FILOSOFIA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2415042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Valquiria Michela John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DESIGN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MÚSICA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>
                          <a:effectLst/>
                        </a:rPr>
                        <a:t> </a:t>
                      </a:r>
                      <a:endParaRPr lang="en-B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5625856"/>
                  </a:ext>
                </a:extLst>
              </a:tr>
              <a:tr h="239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Vinicius </a:t>
                      </a:r>
                      <a:r>
                        <a:rPr lang="en-US" sz="1050" u="none" strike="noStrike" dirty="0" err="1">
                          <a:effectLst/>
                        </a:rPr>
                        <a:t>Berlendis</a:t>
                      </a:r>
                      <a:r>
                        <a:rPr lang="en-US" sz="1050" u="none" strike="noStrike" dirty="0">
                          <a:effectLst/>
                        </a:rPr>
                        <a:t> de </a:t>
                      </a:r>
                      <a:r>
                        <a:rPr lang="en-US" sz="1050" u="none" strike="noStrike" dirty="0" err="1">
                          <a:effectLst/>
                        </a:rPr>
                        <a:t>Figueiredo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EDUCAÇÃO: TEORIA E PRÁTICA DE ENSINO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PSICOLOGIA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50" u="none" strike="noStrike" dirty="0">
                          <a:effectLst/>
                        </a:rPr>
                        <a:t> </a:t>
                      </a:r>
                      <a:endParaRPr lang="en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3639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78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E6012D-3946-EA4A-8503-FDB4508BB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7341"/>
              </p:ext>
            </p:extLst>
          </p:nvPr>
        </p:nvGraphicFramePr>
        <p:xfrm>
          <a:off x="667264" y="224231"/>
          <a:ext cx="11343503" cy="4986445"/>
        </p:xfrm>
        <a:graphic>
          <a:graphicData uri="http://schemas.openxmlformats.org/drawingml/2006/table">
            <a:tbl>
              <a:tblPr/>
              <a:tblGrid>
                <a:gridCol w="1382018">
                  <a:extLst>
                    <a:ext uri="{9D8B030D-6E8A-4147-A177-3AD203B41FA5}">
                      <a16:colId xmlns:a16="http://schemas.microsoft.com/office/drawing/2014/main" val="1358935252"/>
                    </a:ext>
                  </a:extLst>
                </a:gridCol>
                <a:gridCol w="6175626">
                  <a:extLst>
                    <a:ext uri="{9D8B030D-6E8A-4147-A177-3AD203B41FA5}">
                      <a16:colId xmlns:a16="http://schemas.microsoft.com/office/drawing/2014/main" val="428152312"/>
                    </a:ext>
                  </a:extLst>
                </a:gridCol>
                <a:gridCol w="1326865">
                  <a:extLst>
                    <a:ext uri="{9D8B030D-6E8A-4147-A177-3AD203B41FA5}">
                      <a16:colId xmlns:a16="http://schemas.microsoft.com/office/drawing/2014/main" val="938932448"/>
                    </a:ext>
                  </a:extLst>
                </a:gridCol>
                <a:gridCol w="1309592">
                  <a:extLst>
                    <a:ext uri="{9D8B030D-6E8A-4147-A177-3AD203B41FA5}">
                      <a16:colId xmlns:a16="http://schemas.microsoft.com/office/drawing/2014/main" val="2994179623"/>
                    </a:ext>
                  </a:extLst>
                </a:gridCol>
                <a:gridCol w="1149402">
                  <a:extLst>
                    <a:ext uri="{9D8B030D-6E8A-4147-A177-3AD203B41FA5}">
                      <a16:colId xmlns:a16="http://schemas.microsoft.com/office/drawing/2014/main" val="456044855"/>
                    </a:ext>
                  </a:extLst>
                </a:gridCol>
              </a:tblGrid>
              <a:tr h="7356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Quesito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/ </a:t>
                      </a:r>
                      <a:r>
                        <a:rPr lang="en-US" sz="2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Descritor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Análise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Peso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mínimo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do total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91232"/>
                  </a:ext>
                </a:extLst>
              </a:tr>
              <a:tr h="604801">
                <a:tc row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Programa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883" marR="5883" marT="5883" marB="28238" vert="vert27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1.1.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Articulação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aderência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atualização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das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áreas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concentração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linhas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pesquisa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projetos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andamento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estrutura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curricular,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bem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como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infraestrutura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disponível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relação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missão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modalidade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6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2494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1.2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Perfil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corpo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docente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sua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compatibilidade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adequação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Proposta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6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quantitativa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327217"/>
                  </a:ext>
                </a:extLst>
              </a:tr>
              <a:tr h="895577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1.3.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Planejamento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estratégico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considerando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também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articulações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com 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planejamento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estratégico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instituição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com vistas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gestão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seu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desenvolvimento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futuro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adequação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melhorias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infraestrutura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melhor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seus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alunos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vinculada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à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bibliográfica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técnica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e/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ou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artística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n-US" sz="16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17762"/>
                  </a:ext>
                </a:extLst>
              </a:tr>
              <a:tr h="384215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1.4.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processos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procedimentos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autoavaliação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do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, com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foco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formação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discente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produção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intelectual</a:t>
                      </a:r>
                      <a:r>
                        <a:rPr lang="en-US" sz="16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qualitativa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R" sz="1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5883" marR="5883" marT="5883" marB="28238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9095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CCA6B15-C538-434D-AC1B-EC0F5046C82D}"/>
              </a:ext>
            </a:extLst>
          </p:cNvPr>
          <p:cNvSpPr txBox="1"/>
          <p:nvPr/>
        </p:nvSpPr>
        <p:spPr>
          <a:xfrm>
            <a:off x="667264" y="5523472"/>
            <a:ext cx="1094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As informações existentes dos programas já contemplam parte dos itens (relatórios anteriores)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Expressiva parcela desses itens são eminentemente qualitativos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A maioria ainda pode ser ajustada/moldada de acordo com as demandas das áreas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BR" b="1" dirty="0"/>
              <a:t>Não devem sofrer grandes variações em sua essência – que pode ser ajustada até março</a:t>
            </a:r>
          </a:p>
        </p:txBody>
      </p:sp>
    </p:spTree>
    <p:extLst>
      <p:ext uri="{BB962C8B-B14F-4D97-AF65-F5344CB8AC3E}">
        <p14:creationId xmlns:p14="http://schemas.microsoft.com/office/powerpoint/2010/main" val="289584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33B7E7-2A94-A34F-9AE0-039A2897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565" y="4049404"/>
            <a:ext cx="10525339" cy="2577103"/>
          </a:xfrm>
        </p:spPr>
        <p:txBody>
          <a:bodyPr>
            <a:normAutofit fontScale="90000"/>
          </a:bodyPr>
          <a:lstStyle/>
          <a:p>
            <a:br>
              <a:rPr lang="en-BR" dirty="0"/>
            </a:b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Articulação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aderência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atualização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das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áreas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concentração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linhas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pesquisa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projetos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em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andamento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estrutura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curricular,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bem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como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a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infraestrutura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disponível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em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relação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aos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objetivos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missão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e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modalidade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 do </a:t>
            </a:r>
            <a:r>
              <a:rPr lang="en-US" b="1" dirty="0" err="1">
                <a:solidFill>
                  <a:srgbClr val="1F4E78"/>
                </a:solidFill>
                <a:latin typeface="Calibri" panose="020F0502020204030204" pitchFamily="34" charset="0"/>
              </a:rPr>
              <a:t>programa</a:t>
            </a:r>
            <a:r>
              <a:rPr lang="en-US" b="1" dirty="0">
                <a:solidFill>
                  <a:srgbClr val="1F4E78"/>
                </a:solidFill>
                <a:latin typeface="Calibri" panose="020F0502020204030204" pitchFamily="34" charset="0"/>
              </a:rPr>
              <a:t>.</a:t>
            </a:r>
            <a:r>
              <a:rPr lang="en-B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B3243-6791-3B4C-8915-F91877CF0E41}"/>
              </a:ext>
            </a:extLst>
          </p:cNvPr>
          <p:cNvSpPr/>
          <p:nvPr/>
        </p:nvSpPr>
        <p:spPr>
          <a:xfrm>
            <a:off x="523661" y="4263887"/>
            <a:ext cx="10127774" cy="49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11E71-1C21-9140-9FC7-DDD742B58603}"/>
              </a:ext>
            </a:extLst>
          </p:cNvPr>
          <p:cNvSpPr/>
          <p:nvPr/>
        </p:nvSpPr>
        <p:spPr>
          <a:xfrm>
            <a:off x="523661" y="3679112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R" sz="3200" dirty="0"/>
              <a:t>ITEM 1.1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8A63D-A30A-D946-9C9F-2EFC138A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-80628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2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4096"/>
            <a:ext cx="11181522" cy="5587846"/>
          </a:xfrm>
        </p:spPr>
        <p:txBody>
          <a:bodyPr>
            <a:noAutofit/>
          </a:bodyPr>
          <a:lstStyle/>
          <a:p>
            <a:r>
              <a:rPr lang="en-BR" sz="1600" dirty="0"/>
              <a:t>Histórico Institucional  - texto encaminhado CPG</a:t>
            </a:r>
          </a:p>
          <a:p>
            <a:r>
              <a:rPr lang="en-BR" sz="1600" dirty="0"/>
              <a:t>Histórico do PPG</a:t>
            </a:r>
          </a:p>
          <a:p>
            <a:pPr lvl="1"/>
            <a:r>
              <a:rPr lang="en-BR" dirty="0"/>
              <a:t>Gênese, proposta inicial, série histórica</a:t>
            </a:r>
          </a:p>
          <a:p>
            <a:pPr lvl="1"/>
            <a:r>
              <a:rPr lang="en-BR" dirty="0"/>
              <a:t>Mudanças e transformações ao longo dos anos</a:t>
            </a:r>
          </a:p>
          <a:p>
            <a:r>
              <a:rPr lang="en-BR" sz="1600" dirty="0"/>
              <a:t>D</a:t>
            </a:r>
            <a:r>
              <a:rPr lang="en-US" sz="1600" dirty="0"/>
              <a:t>e</a:t>
            </a:r>
            <a:r>
              <a:rPr lang="en-BR" sz="1600" dirty="0"/>
              <a:t>stacar os desafios da áera, impactos e contextos em relação às demandas da sociedade.</a:t>
            </a:r>
          </a:p>
          <a:p>
            <a:endParaRPr lang="en-BR" sz="1600" dirty="0"/>
          </a:p>
          <a:p>
            <a:r>
              <a:rPr lang="en-BR" sz="1600" dirty="0"/>
              <a:t>D</a:t>
            </a:r>
            <a:r>
              <a:rPr lang="en-US" sz="1600" dirty="0"/>
              <a:t>e</a:t>
            </a:r>
            <a:r>
              <a:rPr lang="en-BR" sz="1600" dirty="0"/>
              <a:t>screver a configuração do atual do programa (AC, LP e PP)</a:t>
            </a:r>
          </a:p>
          <a:p>
            <a:pPr lvl="1"/>
            <a:r>
              <a:rPr lang="en-BR" dirty="0"/>
              <a:t>Como as LP se articulam em relação à AC? </a:t>
            </a:r>
          </a:p>
          <a:p>
            <a:pPr lvl="1"/>
            <a:r>
              <a:rPr lang="en-BR" dirty="0"/>
              <a:t>C</a:t>
            </a:r>
            <a:r>
              <a:rPr lang="en-US" dirty="0"/>
              <a:t>o</a:t>
            </a:r>
            <a:r>
              <a:rPr lang="en-BR" dirty="0"/>
              <a:t>mo os PPs se ajustam às LPs?</a:t>
            </a:r>
          </a:p>
          <a:p>
            <a:pPr lvl="1"/>
            <a:r>
              <a:rPr lang="en-BR" dirty="0"/>
              <a:t>AC&gt;LP&gt;PP – níveis hierárquicos bem definidos (também envolvem disciplinas)</a:t>
            </a:r>
          </a:p>
          <a:p>
            <a:pPr lvl="1"/>
            <a:endParaRPr lang="en-BR" dirty="0"/>
          </a:p>
          <a:p>
            <a:r>
              <a:rPr lang="en-BR" sz="1600" dirty="0"/>
              <a:t>D</a:t>
            </a:r>
            <a:r>
              <a:rPr lang="en-US" sz="1600" dirty="0"/>
              <a:t>e</a:t>
            </a:r>
            <a:r>
              <a:rPr lang="en-BR" sz="1600" dirty="0"/>
              <a:t>stacar as principais conquistas e marcos históricos do programa; projetos de impacto; como o programa têm contribuído para a ciência e sociedade (em seus diferentes segmentos)?</a:t>
            </a:r>
          </a:p>
          <a:p>
            <a:endParaRPr lang="en-BR" sz="1600" dirty="0"/>
          </a:p>
          <a:p>
            <a:r>
              <a:rPr lang="en-BR" sz="1600" dirty="0"/>
              <a:t>Quais os diferenciais do programa em relação aos demais? </a:t>
            </a:r>
            <a:r>
              <a:rPr lang="en-US" sz="1600" dirty="0"/>
              <a:t>O</a:t>
            </a:r>
            <a:r>
              <a:rPr lang="en-BR" sz="1600" dirty="0"/>
              <a:t> que o faz especial?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058"/>
            <a:ext cx="10818811" cy="658038"/>
          </a:xfrm>
        </p:spPr>
        <p:txBody>
          <a:bodyPr/>
          <a:lstStyle/>
          <a:p>
            <a:r>
              <a:rPr lang="en-US" b="1" dirty="0" err="1"/>
              <a:t>Histórico</a:t>
            </a:r>
            <a:r>
              <a:rPr lang="en-US" b="1" dirty="0"/>
              <a:t> e </a:t>
            </a:r>
            <a:r>
              <a:rPr lang="en-US" b="1" dirty="0" err="1"/>
              <a:t>contextualização</a:t>
            </a:r>
            <a:r>
              <a:rPr lang="en-US" b="1" dirty="0"/>
              <a:t> do </a:t>
            </a:r>
            <a:r>
              <a:rPr lang="en-US" b="1" dirty="0" err="1"/>
              <a:t>programa</a:t>
            </a:r>
            <a:endParaRPr lang="en-B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4CA360-6C0C-0747-AB8B-493C2257BF52}"/>
              </a:ext>
            </a:extLst>
          </p:cNvPr>
          <p:cNvSpPr txBox="1"/>
          <p:nvPr/>
        </p:nvSpPr>
        <p:spPr>
          <a:xfrm>
            <a:off x="9532620" y="2034540"/>
            <a:ext cx="136017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R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CC5F5D-3B9C-5B43-9D19-ED8F823B7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920214"/>
              </p:ext>
            </p:extLst>
          </p:nvPr>
        </p:nvGraphicFramePr>
        <p:xfrm>
          <a:off x="9233851" y="3166110"/>
          <a:ext cx="2080260" cy="149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66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C7DD3F-1C80-A143-B321-6063C8E19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519417"/>
              </p:ext>
            </p:extLst>
          </p:nvPr>
        </p:nvGraphicFramePr>
        <p:xfrm>
          <a:off x="4050749" y="1265824"/>
          <a:ext cx="2526746" cy="175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6D7B205-AF72-5645-83A1-782019313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112698"/>
              </p:ext>
            </p:extLst>
          </p:nvPr>
        </p:nvGraphicFramePr>
        <p:xfrm>
          <a:off x="867851" y="3817923"/>
          <a:ext cx="2212007" cy="153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743E326-9FB9-554D-B44D-4CED987416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384755"/>
              </p:ext>
            </p:extLst>
          </p:nvPr>
        </p:nvGraphicFramePr>
        <p:xfrm>
          <a:off x="4944454" y="2691097"/>
          <a:ext cx="5914930" cy="3869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A195549-3260-E04F-9383-FEEBC8FC860B}"/>
              </a:ext>
            </a:extLst>
          </p:cNvPr>
          <p:cNvSpPr txBox="1"/>
          <p:nvPr/>
        </p:nvSpPr>
        <p:spPr>
          <a:xfrm>
            <a:off x="6558892" y="1729590"/>
            <a:ext cx="69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4800" dirty="0"/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7E9D8-DEBF-FA4F-9764-63C8354F3A2F}"/>
              </a:ext>
            </a:extLst>
          </p:cNvPr>
          <p:cNvSpPr txBox="1"/>
          <p:nvPr/>
        </p:nvSpPr>
        <p:spPr>
          <a:xfrm>
            <a:off x="3155011" y="4476850"/>
            <a:ext cx="844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4400" dirty="0"/>
              <a:t>🚫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14A69-52F1-064B-B706-B00DB3A570D4}"/>
              </a:ext>
            </a:extLst>
          </p:cNvPr>
          <p:cNvSpPr txBox="1"/>
          <p:nvPr/>
        </p:nvSpPr>
        <p:spPr>
          <a:xfrm>
            <a:off x="10945358" y="4517103"/>
            <a:ext cx="844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4400" dirty="0"/>
              <a:t>🚫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07B97E-D19E-A64E-831A-AF7B414AB9CD}"/>
              </a:ext>
            </a:extLst>
          </p:cNvPr>
          <p:cNvGrpSpPr/>
          <p:nvPr/>
        </p:nvGrpSpPr>
        <p:grpSpPr>
          <a:xfrm>
            <a:off x="4238885" y="2776099"/>
            <a:ext cx="2628306" cy="361159"/>
            <a:chOff x="4340705" y="1667389"/>
            <a:chExt cx="2628306" cy="36115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35D0E4-9511-4142-B58E-1F0645B2BBB0}"/>
                </a:ext>
              </a:extLst>
            </p:cNvPr>
            <p:cNvSpPr/>
            <p:nvPr/>
          </p:nvSpPr>
          <p:spPr>
            <a:xfrm>
              <a:off x="4340705" y="1705640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3E1BF9-0941-874D-94B1-AA497F8A3B9D}"/>
                </a:ext>
              </a:extLst>
            </p:cNvPr>
            <p:cNvSpPr/>
            <p:nvPr/>
          </p:nvSpPr>
          <p:spPr>
            <a:xfrm>
              <a:off x="5144408" y="1694238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816FC5-5AD6-E14A-BD4D-3727C6C8CD79}"/>
                </a:ext>
              </a:extLst>
            </p:cNvPr>
            <p:cNvSpPr/>
            <p:nvPr/>
          </p:nvSpPr>
          <p:spPr>
            <a:xfrm>
              <a:off x="4891070" y="1694238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E7EB6D-C724-E74F-9026-C91919B7BC46}"/>
                </a:ext>
              </a:extLst>
            </p:cNvPr>
            <p:cNvSpPr/>
            <p:nvPr/>
          </p:nvSpPr>
          <p:spPr>
            <a:xfrm>
              <a:off x="5603748" y="1694238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C33428-E902-6A4D-B5F0-41B4D5CE64DE}"/>
                </a:ext>
              </a:extLst>
            </p:cNvPr>
            <p:cNvSpPr/>
            <p:nvPr/>
          </p:nvSpPr>
          <p:spPr>
            <a:xfrm>
              <a:off x="6660898" y="1667389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D60C8B-6C38-7B41-AF47-D1C33462D79A}"/>
                </a:ext>
              </a:extLst>
            </p:cNvPr>
            <p:cNvSpPr/>
            <p:nvPr/>
          </p:nvSpPr>
          <p:spPr>
            <a:xfrm>
              <a:off x="6384399" y="1674360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062AB19-7096-C84D-8056-7EF8ADAE5B51}"/>
                </a:ext>
              </a:extLst>
            </p:cNvPr>
            <p:cNvSpPr/>
            <p:nvPr/>
          </p:nvSpPr>
          <p:spPr>
            <a:xfrm>
              <a:off x="6110534" y="1685184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2ED4962-3C97-A744-A745-8A095D9E5426}"/>
              </a:ext>
            </a:extLst>
          </p:cNvPr>
          <p:cNvGrpSpPr/>
          <p:nvPr/>
        </p:nvGrpSpPr>
        <p:grpSpPr>
          <a:xfrm>
            <a:off x="1006972" y="5311297"/>
            <a:ext cx="1872349" cy="365925"/>
            <a:chOff x="1108792" y="4202587"/>
            <a:chExt cx="1872349" cy="36592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572B2F-B102-BC47-ACA7-D80975D7AACF}"/>
                </a:ext>
              </a:extLst>
            </p:cNvPr>
            <p:cNvSpPr/>
            <p:nvPr/>
          </p:nvSpPr>
          <p:spPr>
            <a:xfrm>
              <a:off x="2673028" y="4202587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1C964B-F86F-F543-BE29-FAB20181E406}"/>
                </a:ext>
              </a:extLst>
            </p:cNvPr>
            <p:cNvSpPr/>
            <p:nvPr/>
          </p:nvSpPr>
          <p:spPr>
            <a:xfrm>
              <a:off x="1362130" y="4224158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C76E079-7A33-9C4E-BB13-D1D84F583D65}"/>
                </a:ext>
              </a:extLst>
            </p:cNvPr>
            <p:cNvSpPr/>
            <p:nvPr/>
          </p:nvSpPr>
          <p:spPr>
            <a:xfrm>
              <a:off x="1108792" y="4224158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51AC1A-4843-4241-A5CC-93ED66F3A42C}"/>
                </a:ext>
              </a:extLst>
            </p:cNvPr>
            <p:cNvSpPr/>
            <p:nvPr/>
          </p:nvSpPr>
          <p:spPr>
            <a:xfrm>
              <a:off x="2092497" y="4245604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00CB14-598E-CA4C-BADA-AE534A1B2D40}"/>
                </a:ext>
              </a:extLst>
            </p:cNvPr>
            <p:cNvSpPr/>
            <p:nvPr/>
          </p:nvSpPr>
          <p:spPr>
            <a:xfrm>
              <a:off x="1839159" y="4245604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75237A-352A-FC43-B31A-421FA60E049C}"/>
              </a:ext>
            </a:extLst>
          </p:cNvPr>
          <p:cNvGrpSpPr/>
          <p:nvPr/>
        </p:nvGrpSpPr>
        <p:grpSpPr>
          <a:xfrm>
            <a:off x="5197792" y="5368282"/>
            <a:ext cx="5650918" cy="347494"/>
            <a:chOff x="5299612" y="4259572"/>
            <a:chExt cx="5650918" cy="34749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EF36E6-B9C4-7244-94C3-D1C022443F97}"/>
                </a:ext>
              </a:extLst>
            </p:cNvPr>
            <p:cNvSpPr/>
            <p:nvPr/>
          </p:nvSpPr>
          <p:spPr>
            <a:xfrm>
              <a:off x="5299612" y="4284158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743CA4-F2A8-2342-9EF6-EC183A7D1D20}"/>
                </a:ext>
              </a:extLst>
            </p:cNvPr>
            <p:cNvSpPr/>
            <p:nvPr/>
          </p:nvSpPr>
          <p:spPr>
            <a:xfrm>
              <a:off x="6049199" y="4284158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D1DA87-6EB9-3845-B8AE-8396C5AF6E44}"/>
                </a:ext>
              </a:extLst>
            </p:cNvPr>
            <p:cNvSpPr/>
            <p:nvPr/>
          </p:nvSpPr>
          <p:spPr>
            <a:xfrm>
              <a:off x="6914897" y="4262712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9E2AA3-986B-2144-9D73-5CAF3AD13BA2}"/>
                </a:ext>
              </a:extLst>
            </p:cNvPr>
            <p:cNvSpPr/>
            <p:nvPr/>
          </p:nvSpPr>
          <p:spPr>
            <a:xfrm>
              <a:off x="6661559" y="4262712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BAEA5-DDAF-B245-9DE7-8A2E708EB095}"/>
                </a:ext>
              </a:extLst>
            </p:cNvPr>
            <p:cNvSpPr/>
            <p:nvPr/>
          </p:nvSpPr>
          <p:spPr>
            <a:xfrm>
              <a:off x="7637570" y="4278396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6486604-335C-D244-B433-8179C770A1E4}"/>
                </a:ext>
              </a:extLst>
            </p:cNvPr>
            <p:cNvSpPr/>
            <p:nvPr/>
          </p:nvSpPr>
          <p:spPr>
            <a:xfrm>
              <a:off x="7384232" y="4278396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DAD4C4-C629-E64D-AB37-E5C24D861652}"/>
                </a:ext>
              </a:extLst>
            </p:cNvPr>
            <p:cNvSpPr/>
            <p:nvPr/>
          </p:nvSpPr>
          <p:spPr>
            <a:xfrm>
              <a:off x="8387157" y="4274202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32EB9B2-11DE-FD46-B34D-51375A5D69AA}"/>
                </a:ext>
              </a:extLst>
            </p:cNvPr>
            <p:cNvSpPr/>
            <p:nvPr/>
          </p:nvSpPr>
          <p:spPr>
            <a:xfrm>
              <a:off x="8133819" y="4274202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4E5D4D-DDD2-AF4E-9D3F-CFA6AA78DE93}"/>
                </a:ext>
              </a:extLst>
            </p:cNvPr>
            <p:cNvSpPr/>
            <p:nvPr/>
          </p:nvSpPr>
          <p:spPr>
            <a:xfrm>
              <a:off x="9149377" y="4259572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75EF4A-5DAE-2145-BB23-C9E4B8395B33}"/>
                </a:ext>
              </a:extLst>
            </p:cNvPr>
            <p:cNvSpPr/>
            <p:nvPr/>
          </p:nvSpPr>
          <p:spPr>
            <a:xfrm>
              <a:off x="8896039" y="4259572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742032-D906-6F4A-A115-45E5143FD943}"/>
                </a:ext>
              </a:extLst>
            </p:cNvPr>
            <p:cNvSpPr/>
            <p:nvPr/>
          </p:nvSpPr>
          <p:spPr>
            <a:xfrm>
              <a:off x="9924328" y="4279467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CA91BD1-948D-8944-9533-64BF96CD97B4}"/>
                </a:ext>
              </a:extLst>
            </p:cNvPr>
            <p:cNvSpPr/>
            <p:nvPr/>
          </p:nvSpPr>
          <p:spPr>
            <a:xfrm>
              <a:off x="9670990" y="4279467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7151FE5-956D-C247-BB33-93D6DC38B03C}"/>
                </a:ext>
              </a:extLst>
            </p:cNvPr>
            <p:cNvSpPr/>
            <p:nvPr/>
          </p:nvSpPr>
          <p:spPr>
            <a:xfrm>
              <a:off x="10642417" y="4284158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B292110-57C9-FF46-862A-F8FA3F313934}"/>
                </a:ext>
              </a:extLst>
            </p:cNvPr>
            <p:cNvSpPr/>
            <p:nvPr/>
          </p:nvSpPr>
          <p:spPr>
            <a:xfrm>
              <a:off x="10389079" y="4284158"/>
              <a:ext cx="308113" cy="3229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1" dirty="0"/>
                <a:t>D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11E26B-7742-7943-9EF8-AF9B3F558B2A}"/>
              </a:ext>
            </a:extLst>
          </p:cNvPr>
          <p:cNvGrpSpPr/>
          <p:nvPr/>
        </p:nvGrpSpPr>
        <p:grpSpPr>
          <a:xfrm>
            <a:off x="4993068" y="6044988"/>
            <a:ext cx="5602304" cy="645960"/>
            <a:chOff x="5094888" y="4936278"/>
            <a:chExt cx="5602304" cy="645960"/>
          </a:xfrm>
        </p:grpSpPr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85668501-46EF-0145-8D11-4DC1E27AC64C}"/>
                </a:ext>
              </a:extLst>
            </p:cNvPr>
            <p:cNvSpPr/>
            <p:nvPr/>
          </p:nvSpPr>
          <p:spPr>
            <a:xfrm rot="5400000">
              <a:off x="8617582" y="2979408"/>
              <a:ext cx="122740" cy="403648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0" name="Right Brace 39">
              <a:extLst>
                <a:ext uri="{FF2B5EF4-FFF2-40B4-BE49-F238E27FC236}">
                  <a16:creationId xmlns:a16="http://schemas.microsoft.com/office/drawing/2014/main" id="{AE324CE2-3E09-C543-BA4B-A14330753AD4}"/>
                </a:ext>
              </a:extLst>
            </p:cNvPr>
            <p:cNvSpPr/>
            <p:nvPr/>
          </p:nvSpPr>
          <p:spPr>
            <a:xfrm rot="5400000">
              <a:off x="5727801" y="4306505"/>
              <a:ext cx="119600" cy="13854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FD2E24-2EDA-4B4F-A17E-AA362BA657EA}"/>
                </a:ext>
              </a:extLst>
            </p:cNvPr>
            <p:cNvSpPr txBox="1"/>
            <p:nvPr/>
          </p:nvSpPr>
          <p:spPr>
            <a:xfrm>
              <a:off x="8387157" y="505901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sz="2800" b="1" dirty="0"/>
                <a:t>12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B605B7-265B-5943-B7DC-B3CE9769E90D}"/>
                </a:ext>
              </a:extLst>
            </p:cNvPr>
            <p:cNvSpPr txBox="1"/>
            <p:nvPr/>
          </p:nvSpPr>
          <p:spPr>
            <a:xfrm>
              <a:off x="5595080" y="5024311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R" sz="2800" b="1" dirty="0"/>
                <a:t>2</a:t>
              </a:r>
            </a:p>
          </p:txBody>
        </p:sp>
      </p:grpSp>
      <p:sp>
        <p:nvSpPr>
          <p:cNvPr id="49" name="Title 2">
            <a:extLst>
              <a:ext uri="{FF2B5EF4-FFF2-40B4-BE49-F238E27FC236}">
                <a16:creationId xmlns:a16="http://schemas.microsoft.com/office/drawing/2014/main" id="{7902E2C0-B22F-AB45-995D-00769B57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4" y="258405"/>
            <a:ext cx="10818811" cy="1280890"/>
          </a:xfrm>
        </p:spPr>
        <p:txBody>
          <a:bodyPr/>
          <a:lstStyle/>
          <a:p>
            <a:r>
              <a:rPr lang="en-US" b="1" dirty="0"/>
              <a:t>AC- LP – PP - D</a:t>
            </a:r>
            <a:endParaRPr lang="en-BR" b="1" dirty="0"/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2C933242-ACFC-BF47-9215-1A638B99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-22113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69" y="1356360"/>
            <a:ext cx="10699542" cy="1856200"/>
          </a:xfrm>
        </p:spPr>
        <p:txBody>
          <a:bodyPr/>
          <a:lstStyle/>
          <a:p>
            <a:r>
              <a:rPr lang="en-BR" dirty="0"/>
              <a:t>Formação de recursos humanos – atuação na área e docência (acadêmicos)</a:t>
            </a:r>
          </a:p>
          <a:p>
            <a:r>
              <a:rPr lang="en-BR" dirty="0"/>
              <a:t>Produção do conhecimento</a:t>
            </a:r>
          </a:p>
          <a:p>
            <a:endParaRPr lang="en-BR" dirty="0"/>
          </a:p>
          <a:p>
            <a:r>
              <a:rPr lang="pt-BR" dirty="0"/>
              <a:t>...os demais elementos são desdobramentos e consequências desses dois itens centrais.</a:t>
            </a:r>
            <a:r>
              <a:rPr lang="en-BR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8340"/>
            <a:ext cx="10818811" cy="1280890"/>
          </a:xfrm>
        </p:spPr>
        <p:txBody>
          <a:bodyPr/>
          <a:lstStyle/>
          <a:p>
            <a:r>
              <a:rPr lang="en-US" b="1" dirty="0" err="1"/>
              <a:t>Objetivos</a:t>
            </a:r>
            <a:endParaRPr lang="en-BR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040811-391E-8C4E-AEF4-8A83DF10D94C}"/>
              </a:ext>
            </a:extLst>
          </p:cNvPr>
          <p:cNvGrpSpPr/>
          <p:nvPr/>
        </p:nvGrpSpPr>
        <p:grpSpPr>
          <a:xfrm>
            <a:off x="685800" y="3645440"/>
            <a:ext cx="10818811" cy="2784300"/>
            <a:chOff x="685800" y="3645440"/>
            <a:chExt cx="10818811" cy="2784300"/>
          </a:xfrm>
        </p:grpSpPr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6951A6E1-D3AB-984F-91A1-EFB132232BDD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3645440"/>
              <a:ext cx="10818811" cy="74514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b="1" dirty="0" err="1"/>
                <a:t>Perfil</a:t>
              </a:r>
              <a:endParaRPr lang="en-BR" b="1" dirty="0"/>
            </a:p>
          </p:txBody>
        </p:sp>
        <p:sp>
          <p:nvSpPr>
            <p:cNvPr id="5" name="Content Placeholder 1">
              <a:extLst>
                <a:ext uri="{FF2B5EF4-FFF2-40B4-BE49-F238E27FC236}">
                  <a16:creationId xmlns:a16="http://schemas.microsoft.com/office/drawing/2014/main" id="{0EACDA25-BF5F-934A-8D70-366B51C8A1A1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4573540"/>
              <a:ext cx="10699542" cy="1856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dirty="0"/>
                <a:t>Conjunto de habilidades e competências científicas e/ou profissionais esperadas do pós- graduando ao final do programa</a:t>
              </a:r>
              <a:endParaRPr lang="en-BR" dirty="0"/>
            </a:p>
            <a:p>
              <a:endParaRPr lang="en-BR" dirty="0"/>
            </a:p>
            <a:p>
              <a:r>
                <a:rPr lang="pt-BR" dirty="0"/>
                <a:t>O perfil deve ter respaldo na grade curricular (Prática de docência </a:t>
              </a:r>
              <a:r>
                <a:rPr lang="pt-BR" dirty="0" err="1"/>
                <a:t>vs</a:t>
              </a:r>
              <a:r>
                <a:rPr lang="pt-BR" dirty="0"/>
                <a:t> Bolsa)</a:t>
              </a:r>
              <a:endParaRPr lang="en-BR" dirty="0"/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60439D4D-D1E8-464C-AC5F-B12019D8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D7724-6530-7D46-9EDE-3646D516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2100"/>
            <a:ext cx="11185000" cy="4998720"/>
          </a:xfrm>
        </p:spPr>
        <p:txBody>
          <a:bodyPr>
            <a:normAutofit/>
          </a:bodyPr>
          <a:lstStyle/>
          <a:p>
            <a:r>
              <a:rPr lang="en-BR" sz="2000" dirty="0"/>
              <a:t>Requisitos da UFPR e do PPG – aspectos regimentais – descrever as exigências do PPG para cada um dos níveis;</a:t>
            </a:r>
          </a:p>
          <a:p>
            <a:r>
              <a:rPr lang="en-BR" sz="2000" dirty="0"/>
              <a:t>Salvo exceções, não devem existir disciplinas exclusivas para M e D; o que difere as formações é a quantidadde de experiências;</a:t>
            </a:r>
          </a:p>
          <a:p>
            <a:r>
              <a:rPr lang="en-BR" sz="2000" dirty="0"/>
              <a:t>Um pressuposto é que todas as disciplinas tenham profundidade suficiente para serem de PG;</a:t>
            </a:r>
          </a:p>
          <a:p>
            <a:r>
              <a:rPr lang="pt-BR" sz="2000" dirty="0"/>
              <a:t>Explicitação dos conceitos que regem a matriz curricular;</a:t>
            </a:r>
          </a:p>
          <a:p>
            <a:r>
              <a:rPr lang="pt-BR" sz="2000" dirty="0"/>
              <a:t>Explicitar como os alunos integralizam as demandas – políticas institucionais em não atribuir créditos em qualificações e defesas;</a:t>
            </a:r>
            <a:endParaRPr lang="en-BR" sz="2000" dirty="0"/>
          </a:p>
          <a:p>
            <a:r>
              <a:rPr lang="en-BR" sz="2000" dirty="0"/>
              <a:t>Revisão de ementas e bibliografias – cuidados para que não sejam caracterizadas como sendo de graduação (fundamentos, princípios bases… etc.).</a:t>
            </a:r>
          </a:p>
          <a:p>
            <a:endParaRPr lang="en-B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ACB4E9-DF89-1942-A489-B0D4AF18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7180"/>
            <a:ext cx="10818811" cy="856820"/>
          </a:xfrm>
        </p:spPr>
        <p:txBody>
          <a:bodyPr/>
          <a:lstStyle/>
          <a:p>
            <a:r>
              <a:rPr lang="en-US" b="1" dirty="0" err="1"/>
              <a:t>Proposta</a:t>
            </a:r>
            <a:r>
              <a:rPr lang="en-US" b="1" dirty="0"/>
              <a:t> curricular</a:t>
            </a:r>
            <a:endParaRPr lang="en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07B53-45C4-484E-B5DB-A9264EF4E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962" y="5782962"/>
            <a:ext cx="1075038" cy="1075038"/>
          </a:xfrm>
          <a:prstGeom prst="rect">
            <a:avLst/>
          </a:prstGeom>
          <a:noFill/>
          <a:effectLst>
            <a:glow rad="25400">
              <a:schemeClr val="bg2">
                <a:lumMod val="75000"/>
              </a:schemeClr>
            </a:glo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6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6830DF3-25DB-D24A-AB8D-F435F5128F2D}"/>
              </a:ext>
            </a:extLst>
          </p:cNvPr>
          <p:cNvGrpSpPr/>
          <p:nvPr/>
        </p:nvGrpSpPr>
        <p:grpSpPr>
          <a:xfrm>
            <a:off x="822960" y="937259"/>
            <a:ext cx="11258550" cy="1645921"/>
            <a:chOff x="822960" y="937259"/>
            <a:chExt cx="11258550" cy="16459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0EE5B4-BD87-3C4C-92AF-14FAF4E66D80}"/>
                </a:ext>
              </a:extLst>
            </p:cNvPr>
            <p:cNvSpPr/>
            <p:nvPr/>
          </p:nvSpPr>
          <p:spPr>
            <a:xfrm>
              <a:off x="822960" y="937259"/>
              <a:ext cx="5250180" cy="16459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BR" sz="1600" dirty="0">
                  <a:solidFill>
                    <a:schemeClr val="tx1"/>
                  </a:solidFill>
                </a:rPr>
                <a:t>Disciplinas que visam prover uma sólida base em método e ciência.</a:t>
              </a:r>
            </a:p>
            <a:p>
              <a:endParaRPr lang="en-BR" sz="1600" dirty="0">
                <a:solidFill>
                  <a:schemeClr val="tx1"/>
                </a:solidFill>
              </a:endParaRPr>
            </a:p>
            <a:p>
              <a:endParaRPr lang="en-BR" sz="1600" dirty="0">
                <a:solidFill>
                  <a:schemeClr val="tx1"/>
                </a:solidFill>
              </a:endParaRPr>
            </a:p>
            <a:p>
              <a:endParaRPr lang="en-BR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8E3A1A-1E80-EA48-9468-71BF47631B73}"/>
                </a:ext>
              </a:extLst>
            </p:cNvPr>
            <p:cNvSpPr/>
            <p:nvPr/>
          </p:nvSpPr>
          <p:spPr>
            <a:xfrm>
              <a:off x="6073140" y="1150620"/>
              <a:ext cx="6008370" cy="14325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BR" sz="1600" dirty="0">
                  <a:solidFill>
                    <a:schemeClr val="tx1"/>
                  </a:solidFill>
                </a:rPr>
                <a:t>Metodologia da Pesquisa      Didática  </a:t>
              </a:r>
            </a:p>
            <a:p>
              <a:r>
                <a:rPr lang="en-BR" sz="1600" dirty="0">
                  <a:solidFill>
                    <a:schemeClr val="tx1"/>
                  </a:solidFill>
                </a:rPr>
                <a:t>Filosofia da Ciência                P</a:t>
              </a:r>
              <a:r>
                <a:rPr lang="en-US" sz="1600" dirty="0">
                  <a:solidFill>
                    <a:schemeClr val="tx1"/>
                  </a:solidFill>
                </a:rPr>
                <a:t>r</a:t>
              </a:r>
              <a:r>
                <a:rPr lang="en-BR" sz="1600" dirty="0">
                  <a:solidFill>
                    <a:schemeClr val="tx1"/>
                  </a:solidFill>
                </a:rPr>
                <a:t>ática de Docência</a:t>
              </a:r>
            </a:p>
            <a:p>
              <a:r>
                <a:rPr lang="en-BR" sz="1600" dirty="0">
                  <a:solidFill>
                    <a:schemeClr val="tx1"/>
                  </a:solidFill>
                </a:rPr>
                <a:t>Ética em Pesquisa                   E</a:t>
              </a:r>
              <a:r>
                <a:rPr lang="en-US" sz="1600" dirty="0">
                  <a:solidFill>
                    <a:schemeClr val="tx1"/>
                  </a:solidFill>
                </a:rPr>
                <a:t>s</a:t>
              </a:r>
              <a:r>
                <a:rPr lang="en-BR" sz="1600" dirty="0">
                  <a:solidFill>
                    <a:schemeClr val="tx1"/>
                  </a:solidFill>
                </a:rPr>
                <a:t>crtita Acadêmica</a:t>
              </a:r>
            </a:p>
            <a:p>
              <a:r>
                <a:rPr lang="en-BR" sz="1600" dirty="0">
                  <a:solidFill>
                    <a:schemeClr val="tx1"/>
                  </a:solidFill>
                </a:rPr>
                <a:t>Estatística					</a:t>
              </a:r>
            </a:p>
            <a:p>
              <a:r>
                <a:rPr lang="en-BR" sz="1600" dirty="0">
                  <a:solidFill>
                    <a:schemeClr val="tx1"/>
                  </a:solidFill>
                </a:rPr>
                <a:t>Empreendedorismo e Inovação … outras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D0DA69-FA91-9B48-9216-1DE7E1B91160}"/>
                </a:ext>
              </a:extLst>
            </p:cNvPr>
            <p:cNvSpPr txBox="1"/>
            <p:nvPr/>
          </p:nvSpPr>
          <p:spPr>
            <a:xfrm>
              <a:off x="822960" y="948690"/>
              <a:ext cx="1125855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BR" sz="1600" b="1" dirty="0">
                  <a:solidFill>
                    <a:schemeClr val="bg1"/>
                  </a:solidFill>
                </a:rPr>
                <a:t>FORMAÇÃO EM CIÊNCIA e MÉTODO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2083A9-A2AF-184A-8155-7ABCDBBAF067}"/>
              </a:ext>
            </a:extLst>
          </p:cNvPr>
          <p:cNvGrpSpPr/>
          <p:nvPr/>
        </p:nvGrpSpPr>
        <p:grpSpPr>
          <a:xfrm>
            <a:off x="822960" y="2570113"/>
            <a:ext cx="11258550" cy="1342490"/>
            <a:chOff x="822960" y="2570113"/>
            <a:chExt cx="11258550" cy="13424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295C06-26E7-684F-A260-CE3B202C4361}"/>
                </a:ext>
              </a:extLst>
            </p:cNvPr>
            <p:cNvSpPr/>
            <p:nvPr/>
          </p:nvSpPr>
          <p:spPr>
            <a:xfrm>
              <a:off x="822960" y="2887714"/>
              <a:ext cx="5250180" cy="10248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BR" sz="1600" dirty="0">
                  <a:solidFill>
                    <a:schemeClr val="tx1"/>
                  </a:solidFill>
                </a:rPr>
                <a:t>Disciplinas de formação ampla de natureza aplicada à área do conhecimento do PPG, mas comuns e gerais a todas as LPs.</a:t>
              </a:r>
              <a:br>
                <a:rPr lang="en-BR" sz="1600" dirty="0">
                  <a:solidFill>
                    <a:schemeClr val="tx1"/>
                  </a:solidFill>
                </a:rPr>
              </a:br>
              <a:endParaRPr lang="en-BR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62341F-3A81-BC47-A126-4DE8C2A497C9}"/>
                </a:ext>
              </a:extLst>
            </p:cNvPr>
            <p:cNvSpPr/>
            <p:nvPr/>
          </p:nvSpPr>
          <p:spPr>
            <a:xfrm>
              <a:off x="6063615" y="2615832"/>
              <a:ext cx="6008370" cy="1293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Metodologia aplicada...</a:t>
              </a:r>
            </a:p>
            <a:p>
              <a:r>
                <a:rPr lang="pt-BR" sz="1600" dirty="0">
                  <a:solidFill>
                    <a:schemeClr val="tx1"/>
                  </a:solidFill>
                </a:rPr>
                <a:t>Design Experimental aplicado...</a:t>
              </a:r>
            </a:p>
            <a:p>
              <a:r>
                <a:rPr lang="pt-BR" sz="1600" dirty="0">
                  <a:solidFill>
                    <a:schemeClr val="tx1"/>
                  </a:solidFill>
                </a:rPr>
                <a:t>Data management; Epistemologia aplicada... etc.</a:t>
              </a:r>
            </a:p>
            <a:p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AE0837-0C7C-F04C-95D8-AF8B8CBB2C29}"/>
                </a:ext>
              </a:extLst>
            </p:cNvPr>
            <p:cNvSpPr txBox="1"/>
            <p:nvPr/>
          </p:nvSpPr>
          <p:spPr>
            <a:xfrm>
              <a:off x="822960" y="2570113"/>
              <a:ext cx="1125855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BR" sz="1600" b="1" dirty="0">
                  <a:solidFill>
                    <a:schemeClr val="bg1"/>
                  </a:solidFill>
                </a:rPr>
                <a:t>FORMAÇÃO NA ÁREA DE CONCENTRAÇÃO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6D234D-48EB-7348-B388-0B180E09A08C}"/>
              </a:ext>
            </a:extLst>
          </p:cNvPr>
          <p:cNvGrpSpPr/>
          <p:nvPr/>
        </p:nvGrpSpPr>
        <p:grpSpPr>
          <a:xfrm>
            <a:off x="813435" y="3917216"/>
            <a:ext cx="11268075" cy="1337577"/>
            <a:chOff x="813435" y="3917216"/>
            <a:chExt cx="11268075" cy="13375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2FD529-8085-884D-8265-E44820DD81F6}"/>
                </a:ext>
              </a:extLst>
            </p:cNvPr>
            <p:cNvSpPr/>
            <p:nvPr/>
          </p:nvSpPr>
          <p:spPr>
            <a:xfrm>
              <a:off x="822960" y="4229100"/>
              <a:ext cx="5250180" cy="10237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BR" sz="1600" dirty="0">
                  <a:solidFill>
                    <a:schemeClr val="tx1"/>
                  </a:solidFill>
                </a:rPr>
                <a:t>Disciplinas vinculadas que visam dar sustentação às LPs – específicas para as linhas.</a:t>
              </a:r>
            </a:p>
            <a:p>
              <a:endParaRPr lang="en-BR" sz="1600" dirty="0">
                <a:solidFill>
                  <a:schemeClr val="tx1"/>
                </a:solidFill>
              </a:endParaRPr>
            </a:p>
            <a:p>
              <a:endParaRPr lang="en-BR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C33B0C-DA14-2A4A-B12D-04F8C6E35285}"/>
                </a:ext>
              </a:extLst>
            </p:cNvPr>
            <p:cNvSpPr/>
            <p:nvPr/>
          </p:nvSpPr>
          <p:spPr>
            <a:xfrm>
              <a:off x="6073140" y="4255770"/>
              <a:ext cx="6008370" cy="9990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BR" sz="1600" dirty="0">
                  <a:solidFill>
                    <a:schemeClr val="tx1"/>
                  </a:solidFill>
                </a:rPr>
                <a:t>Todas as disciplinas de conhecimento “verticalizado” com foco específico nos temas das LPS.</a:t>
              </a:r>
            </a:p>
            <a:p>
              <a:r>
                <a:rPr lang="pt-BR" sz="1600" dirty="0">
                  <a:solidFill>
                    <a:schemeClr val="tx1"/>
                  </a:solidFill>
                </a:rPr>
                <a:t>Buscar evidenciar associação entre disciplinas e LPs</a:t>
              </a:r>
              <a:endParaRPr lang="en-BR" sz="1600" dirty="0">
                <a:solidFill>
                  <a:schemeClr val="tx1"/>
                </a:solidFill>
              </a:endParaRPr>
            </a:p>
            <a:p>
              <a:endParaRPr lang="en-BR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192AAE-F1D8-2A4A-A51D-65F2ACF120E9}"/>
                </a:ext>
              </a:extLst>
            </p:cNvPr>
            <p:cNvSpPr txBox="1"/>
            <p:nvPr/>
          </p:nvSpPr>
          <p:spPr>
            <a:xfrm>
              <a:off x="813435" y="3917216"/>
              <a:ext cx="1125855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BR" sz="1600" b="1" dirty="0">
                  <a:solidFill>
                    <a:schemeClr val="bg1"/>
                  </a:solidFill>
                </a:rPr>
                <a:t>FORMAÇÃO NAS ESPECIFICIDADES DAS LINHAS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D210A2-BC48-F549-9E6A-25DBAD38056F}"/>
              </a:ext>
            </a:extLst>
          </p:cNvPr>
          <p:cNvGrpSpPr/>
          <p:nvPr/>
        </p:nvGrpSpPr>
        <p:grpSpPr>
          <a:xfrm>
            <a:off x="813435" y="5043875"/>
            <a:ext cx="11268075" cy="1727225"/>
            <a:chOff x="813435" y="5043875"/>
            <a:chExt cx="11268075" cy="17272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F53AFF-C53A-3240-9E98-5BF61920E805}"/>
                </a:ext>
              </a:extLst>
            </p:cNvPr>
            <p:cNvSpPr/>
            <p:nvPr/>
          </p:nvSpPr>
          <p:spPr>
            <a:xfrm>
              <a:off x="822960" y="5260508"/>
              <a:ext cx="5250180" cy="15103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BR" sz="1600" dirty="0">
                  <a:solidFill>
                    <a:schemeClr val="tx1"/>
                  </a:solidFill>
                </a:rPr>
                <a:t>Disciplinas que visam garantir uma formação atual, ampla e interdisciplinar – variam de acordo com os diversos interesses de pesquisa.</a:t>
              </a:r>
            </a:p>
            <a:p>
              <a:r>
                <a:rPr lang="en-BR" sz="1600" dirty="0">
                  <a:solidFill>
                    <a:schemeClr val="tx1"/>
                  </a:solidFill>
                </a:rPr>
                <a:t>Derivam de questões emergentes ou complementar de outros PPGS afins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36130B-DD5A-834A-AF77-275C35905CD7}"/>
                </a:ext>
              </a:extLst>
            </p:cNvPr>
            <p:cNvSpPr/>
            <p:nvPr/>
          </p:nvSpPr>
          <p:spPr>
            <a:xfrm>
              <a:off x="6073140" y="5098316"/>
              <a:ext cx="6008370" cy="16727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BR" sz="1600" dirty="0">
                  <a:solidFill>
                    <a:schemeClr val="tx1"/>
                  </a:solidFill>
                </a:rPr>
                <a:t>Tópicos emergentes; Seminários avançados; … outras grades curriculares de programas afins.</a:t>
              </a:r>
            </a:p>
            <a:p>
              <a:r>
                <a:rPr lang="en-BR" sz="1600" dirty="0">
                  <a:solidFill>
                    <a:schemeClr val="tx1"/>
                  </a:solidFill>
                </a:rPr>
                <a:t>F</a:t>
              </a:r>
              <a:r>
                <a:rPr lang="en-US" sz="1600" dirty="0">
                  <a:solidFill>
                    <a:schemeClr val="tx1"/>
                  </a:solidFill>
                </a:rPr>
                <a:t>o</a:t>
              </a:r>
              <a:r>
                <a:rPr lang="en-BR" sz="1600" dirty="0">
                  <a:solidFill>
                    <a:schemeClr val="tx1"/>
                  </a:solidFill>
                </a:rPr>
                <a:t>rmas diferenciadas de obter créditos.</a:t>
              </a:r>
            </a:p>
            <a:p>
              <a:r>
                <a:rPr lang="en-BR" sz="1600" dirty="0">
                  <a:solidFill>
                    <a:schemeClr val="tx1"/>
                  </a:solidFill>
                </a:rPr>
                <a:t>Explicitar os regimentos e limites dessas ações (aproveitamento e revalidação de créditos)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613D6C-A62F-0042-8B4A-FB018FC556A9}"/>
                </a:ext>
              </a:extLst>
            </p:cNvPr>
            <p:cNvSpPr txBox="1"/>
            <p:nvPr/>
          </p:nvSpPr>
          <p:spPr>
            <a:xfrm>
              <a:off x="813435" y="5043875"/>
              <a:ext cx="1125855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BR" sz="1600" b="1" dirty="0">
                  <a:solidFill>
                    <a:schemeClr val="bg1"/>
                  </a:solidFill>
                </a:rPr>
                <a:t>FLEXIBILIDADE DE FORMAÇÃO – CARATER UNIVERSITÁRIO </a:t>
              </a: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745A182C-7BCD-3E48-A68E-70C8B7FE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4" y="121190"/>
            <a:ext cx="10818811" cy="1280890"/>
          </a:xfrm>
        </p:spPr>
        <p:txBody>
          <a:bodyPr/>
          <a:lstStyle/>
          <a:p>
            <a:r>
              <a:rPr lang="en-US" b="1" dirty="0" err="1"/>
              <a:t>Explicitação</a:t>
            </a:r>
            <a:r>
              <a:rPr lang="en-US" b="1" dirty="0"/>
              <a:t> da </a:t>
            </a:r>
            <a:r>
              <a:rPr lang="en-US" b="1" dirty="0" err="1"/>
              <a:t>matriz</a:t>
            </a:r>
            <a:r>
              <a:rPr lang="en-US" b="1" dirty="0"/>
              <a:t> curricular</a:t>
            </a:r>
            <a:endParaRPr lang="en-BR" b="1" dirty="0"/>
          </a:p>
        </p:txBody>
      </p:sp>
    </p:spTree>
    <p:extLst>
      <p:ext uri="{BB962C8B-B14F-4D97-AF65-F5344CB8AC3E}">
        <p14:creationId xmlns:p14="http://schemas.microsoft.com/office/powerpoint/2010/main" val="5784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0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69568AC5-52FD-2141-9D8F-8C235CE0DD0A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CA74F04-EBBC-C944-AA8C-7222F9CE0D5A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247E3240-5BA5-5A4B-AF14-AC142371D3F9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D022D450-28FF-1F49-909D-1BCAA522900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{39779E9A-EC79-A54C-A241-DB326FCD3AA8}tf10001069</Template>
  <TotalTime>1104</TotalTime>
  <Words>2798</Words>
  <Application>Microsoft Office PowerPoint</Application>
  <PresentationFormat>Widescreen</PresentationFormat>
  <Paragraphs>452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TimesNewRomanPS</vt:lpstr>
      <vt:lpstr>TimesNewRomanPSMT</vt:lpstr>
      <vt:lpstr>Wingdings</vt:lpstr>
      <vt:lpstr>Wingdings 3</vt:lpstr>
      <vt:lpstr>Wisp</vt:lpstr>
      <vt:lpstr>ACOMPANHAMENTO PÓS-GRADUAÇÃO </vt:lpstr>
      <vt:lpstr>Quesito 1</vt:lpstr>
      <vt:lpstr>Apresentação do PowerPoint</vt:lpstr>
      <vt:lpstr> Articulação, aderência e atualização das áreas de concentração, linhas de pesquisa, projetos em andamento e estrutura curricular, bem como a infraestrutura disponível, em relação aos objetivos, missão e modalidade do programa. </vt:lpstr>
      <vt:lpstr>Histórico e contextualização do programa</vt:lpstr>
      <vt:lpstr>AC- LP – PP - D</vt:lpstr>
      <vt:lpstr>Objetivos</vt:lpstr>
      <vt:lpstr>Proposta curricular</vt:lpstr>
      <vt:lpstr>Explicitação da matriz curricular</vt:lpstr>
      <vt:lpstr>EMENTAS</vt:lpstr>
      <vt:lpstr>Apresentação do PowerPoint</vt:lpstr>
      <vt:lpstr>Apresentação do PowerPoint</vt:lpstr>
      <vt:lpstr>Referências</vt:lpstr>
      <vt:lpstr>Experiências inovadoras de formação</vt:lpstr>
      <vt:lpstr>Infraestrutura (física e de serviços)</vt:lpstr>
      <vt:lpstr>Infraestrutura</vt:lpstr>
      <vt:lpstr>Indicadores de integração com a graduação</vt:lpstr>
      <vt:lpstr> Perfil do corpo docente, sua compatibilidade e adequação à Proposta do Programa. </vt:lpstr>
      <vt:lpstr>Perfil</vt:lpstr>
      <vt:lpstr>Adequação</vt:lpstr>
      <vt:lpstr> Planejamento estratégico do programa, considerando também articulações com o planejamento estratégico da instituição, com vistas à gestão do seu desenvolvimento futuro, adequação e melhorias da infraestrutura e melhor formação de seus alunos, vinculada à produção intelectual – bibliográfica, técnica e/ou artística. </vt:lpstr>
      <vt:lpstr> Os processos, procedimentos e resultados da autoavaliação do programa, com foco na formação discente e produção intelectual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ACOMPANHAMENTO PÓS-GRADUAÇÃO</dc:title>
  <dc:creator>Andre Rodacki</dc:creator>
  <cp:lastModifiedBy>CPG</cp:lastModifiedBy>
  <cp:revision>25</cp:revision>
  <dcterms:created xsi:type="dcterms:W3CDTF">2020-08-25T12:00:56Z</dcterms:created>
  <dcterms:modified xsi:type="dcterms:W3CDTF">2020-09-14T19:51:43Z</dcterms:modified>
</cp:coreProperties>
</file>